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81" r:id="rId2"/>
    <p:sldId id="308" r:id="rId3"/>
    <p:sldId id="302" r:id="rId4"/>
    <p:sldId id="299" r:id="rId5"/>
    <p:sldId id="335" r:id="rId6"/>
    <p:sldId id="303" r:id="rId7"/>
    <p:sldId id="333" r:id="rId8"/>
    <p:sldId id="334" r:id="rId9"/>
    <p:sldId id="324" r:id="rId10"/>
    <p:sldId id="336" r:id="rId11"/>
    <p:sldId id="332" r:id="rId12"/>
    <p:sldId id="325" r:id="rId13"/>
    <p:sldId id="326" r:id="rId14"/>
    <p:sldId id="327" r:id="rId15"/>
    <p:sldId id="328" r:id="rId16"/>
    <p:sldId id="337" r:id="rId17"/>
    <p:sldId id="338" r:id="rId18"/>
    <p:sldId id="329" r:id="rId19"/>
    <p:sldId id="331" r:id="rId20"/>
    <p:sldId id="330" r:id="rId21"/>
    <p:sldId id="32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49CD1-8287-4AB0-847A-7A32C89CBE22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1C9C6-3FAD-45D0-9B62-D52314B8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E3D01-0F6D-4215-96D7-FF4481B6BC86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EDED-843C-43BF-85E0-AE05797B4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BBCEC-0901-4EBF-B522-413B6F702FDE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4F84-5F7E-440E-B7B3-01138634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5DB33-090F-4808-98A0-0C4316791389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0796-603F-435E-8A06-0A5444548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18C8-18AF-4241-AA55-DFBA37CFD4DF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7822A-26D0-4117-8F22-0D9BA629F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371A8-46BD-444F-8B01-1EA4E630ED78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6E05-1A8B-4E1D-A9E9-99D27A79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5229-FDDE-4C99-9CA3-61E6F0207373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E845-A3D1-4E2B-9583-D98DF42D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44DE7-4E18-41F6-BD8D-8A2F879C8879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4BAED-830A-47EE-A480-9BD7C3064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33B8-194A-4020-AE20-9E4EACE17099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CBDE-A56A-4BB5-86B9-68E297406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087B-B8B8-4BA7-8864-7F94676A75FC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A1D0-06A4-4E25-8372-6342AA158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575A5-9B6B-4D30-9ED3-5DD52BA23754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2641-3380-44E0-8E26-7967BFF6D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3A531FF6-1D81-4C4E-89B1-4E08285BFFE9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410A67-B6D2-4059-A926-4D922DC86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291"/>
            <a:ext cx="7772400" cy="1285883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детский сад №73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1785926"/>
            <a:ext cx="6400800" cy="385287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Проект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«В гостях у сказки»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младшая группа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Автор проекта: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воспитатель  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</a:rPr>
              <a:t>Панина В.А.</a:t>
            </a:r>
          </a:p>
          <a:p>
            <a:endParaRPr lang="ru-RU" dirty="0"/>
          </a:p>
        </p:txBody>
      </p:sp>
      <p:pic>
        <p:nvPicPr>
          <p:cNvPr id="6" name="Рисунок 5" descr="Картинки по запросу сюжетные картинки к сказке колоб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2428892" cy="23574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фото и картинки к сказке Реп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1214422"/>
            <a:ext cx="2466975" cy="18478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Дидактическая игра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p152_clip_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987148"/>
            <a:ext cx="7500990" cy="559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Рассматривание иллюстраций в книгах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>
          <a:xfrm>
            <a:off x="1928794" y="1000108"/>
            <a:ext cx="51435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Настольный театр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rcRect t="13750" b="15000"/>
          <a:stretch>
            <a:fillRect/>
          </a:stretch>
        </p:blipFill>
        <p:spPr>
          <a:xfrm>
            <a:off x="928662" y="857232"/>
            <a:ext cx="8001056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Настольный театр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rcRect l="10294" r="14705" b="11764"/>
          <a:stretch>
            <a:fillRect/>
          </a:stretch>
        </p:blipFill>
        <p:spPr>
          <a:xfrm>
            <a:off x="500034" y="928670"/>
            <a:ext cx="807249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Раскрашивание картинок по сказкам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6352" y="928670"/>
            <a:ext cx="449166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Аппликация «Репка»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rcRect t="32099" b="4938"/>
          <a:stretch>
            <a:fillRect/>
          </a:stretch>
        </p:blipFill>
        <p:spPr>
          <a:xfrm>
            <a:off x="428596" y="1000108"/>
            <a:ext cx="4214842" cy="5429288"/>
          </a:xfrm>
          <a:prstGeom prst="rect">
            <a:avLst/>
          </a:prstGeom>
        </p:spPr>
      </p:pic>
      <p:pic>
        <p:nvPicPr>
          <p:cNvPr id="4" name="Рисунок 3" descr="ыва 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8208" y="1643050"/>
            <a:ext cx="425294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Консультации для родителей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2_04_2019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4286280" cy="5715040"/>
          </a:xfrm>
          <a:prstGeom prst="rect">
            <a:avLst/>
          </a:prstGeom>
        </p:spPr>
      </p:pic>
      <p:pic>
        <p:nvPicPr>
          <p:cNvPr id="7" name="Рисунок 6" descr="43014c5a6d45a183b4f44ea16e1d35a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6" y="928670"/>
            <a:ext cx="4286280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Выставка  «Обложка  любимой сказки»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22_04_2019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643998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Драматизация сказки «Теремок»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8572560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Драматизация сказки «Теремок»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86874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Актуальность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Сказка – древнейший жанр устного народного творчества. Она учит человека жить, вселяет в него оптимизм, веру в торжество добра и справедливости. За фантастикой и вымыслом скрываются реальные человеческие отношения. Отсюда и идет огромное воспитательное значение сказки. На сегодняшнем этапе жизни современного общества данная тема очень актуальна, поэтому решила реализовать данный проект с нашими малышами.</a:t>
            </a:r>
          </a:p>
          <a:p>
            <a:pPr>
              <a:buNone/>
            </a:pP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Драматизация сказки «Теремок»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ыва 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871543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7256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0"/>
            <a:ext cx="8572560" cy="61261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cs typeface="Arial" pitchFamily="34" charset="0"/>
              </a:rPr>
              <a:t>Цель проекта: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формировать интерес к русскому народному творчеству (сказкам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создание условий для активного использования сказок в творческой деятельности детей.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cs typeface="Arial" pitchFamily="34" charset="0"/>
              </a:rPr>
              <a:t>Задачи:</a:t>
            </a:r>
            <a:endParaRPr lang="ru-RU" sz="2400" i="1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расширять представления о сказках («Репка»; «Теремок», «Колобок».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формировать нравственное представление детей на эмоционально-чувственной основе через содержание сказок;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учить детей слушать, слышать, рассуждать, развивать умения применять свои знания в беседе, добиваться связных высказываний;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формировать умение инсценировать эпизоды сказок, показывать сказки с помощью разных видов театра (настольный, игр-драматизаций).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развивать у детей  речь, обогащать словарь детей, отображать свои впечатления в продуктивных видах деятельности;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развивать у детей творческие способности, воображение, фантазию;</a:t>
            </a:r>
          </a:p>
          <a:p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воспитывать дружеские доброжелательные отношения между детьми и родителями.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357982"/>
          </a:xfrm>
        </p:spPr>
        <p:txBody>
          <a:bodyPr/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003399"/>
                </a:solidFill>
              </a:rPr>
              <a:t>Участники проекта</a:t>
            </a:r>
          </a:p>
          <a:p>
            <a:pPr algn="just">
              <a:buNone/>
            </a:pPr>
            <a:r>
              <a:rPr lang="ru-RU" sz="2200" i="1" dirty="0" smtClean="0"/>
              <a:t>    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воспитатель,  дети, родители .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Срок реализации проекта: 10 дней.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rgbClr val="002060"/>
                </a:solidFill>
              </a:rPr>
              <a:t>   </a:t>
            </a:r>
            <a:endParaRPr lang="ru-RU" sz="22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Педагогические приёмы: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детьми: образовательная деятельность, подвижные игры, дидактические игры, пальчиковые игры, театрализованные игры, игровые образовательные ситуации, изобразительная деятельность (аппликация, рисование, лепка), чтение художественной литературы,  разгадывание загадок.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родителями: консультации,  фото – отчеты в виде слайд шоу, участие в совместной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выставке </a:t>
            </a: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 родителей и детей «Обложка для любимой сказки», выставка книг «Любимые сказки».</a:t>
            </a:r>
          </a:p>
          <a:p>
            <a:pPr algn="just"/>
            <a:endParaRPr lang="ru-RU" sz="2200" i="1" dirty="0" smtClean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4000" i="1" dirty="0" smtClean="0">
                <a:solidFill>
                  <a:srgbClr val="C00000"/>
                </a:solidFill>
              </a:rPr>
              <a:t>Ожидаемые результаты: </a:t>
            </a:r>
          </a:p>
          <a:p>
            <a:pPr algn="just">
              <a:buNone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проявляют интерес к участию в   совместном показе сказок с помощью фигурок настольного  театра, конусного театра; </a:t>
            </a:r>
          </a:p>
          <a:p>
            <a:pPr algn="just">
              <a:buNone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- проявляют умения и творческие способности в инсценировке сказок, в продуктивной деятельности (рисовании, аппликации, лепке).</a:t>
            </a:r>
          </a:p>
          <a:p>
            <a:pPr algn="just">
              <a:buNone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-  дети эмоционально откликаются на прочитанный воспитателем 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текст сказок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, активно отвечают на вопросы о последовательности событий в сказке, с интересом рассматривает иллюстрации к художественному произведению, рассуждают, приобретают умения решать проблемные ситуации, сопереживают героям сказок;</a:t>
            </a:r>
          </a:p>
          <a:p>
            <a:pPr algn="just">
              <a:buNone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-  повысить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уровень активности родителей в участии в проектной деятельности.</a:t>
            </a:r>
          </a:p>
          <a:p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Этапы реализации проекта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115328" cy="491174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Подготовительный: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анализ и обобщение научно-методической, специальной литературы по реализации проекта, подготовка материала к проекту (конспекты ООД, дидактический материал и др.);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Сообщение и беседа с родителями о создании совместного проекта «В гостях у сказки», приобщение родителей к участию в проекте.</a:t>
            </a:r>
          </a:p>
          <a:p>
            <a:pPr>
              <a:buNone/>
            </a:pP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Этапы реализации проекта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  <a:effectLst/>
              </a:rPr>
              <a:t>Основной:</a:t>
            </a:r>
            <a:br>
              <a:rPr lang="ru-RU" sz="2800" i="1" dirty="0" smtClean="0">
                <a:solidFill>
                  <a:srgbClr val="0070C0"/>
                </a:solidFill>
                <a:effectLst/>
              </a:rPr>
            </a:b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857232"/>
            <a:ext cx="8786874" cy="4911741"/>
          </a:xfrm>
        </p:spPr>
        <p:txBody>
          <a:bodyPr numCol="2"/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/>
              </a:rPr>
              <a:t>       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Дидактические игры «Угадай по описанию», «Теремок», «Назови сказку», Кто за кем?», «Что изменилось».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Игровая обучающая ситуация «Путешествие в сказку».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ООД Математическое и сенсорное развитие.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«Строим дорожку к теремку»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ООД Конструирование «Подарок любимому герою», «Теремок». 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Беседа о жизни лесных зверей.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ООД Пересказ сказки «Репка»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ООД Чтение сказки «Теремок», подготовка к инсценировки сказки (распределение ролей, ролевые диалоги персонажей) 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Чтение сказок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Рассматривание иллюстраций, картинок.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Дидактическая игра «Кто как кричит?»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Загадки про героев сказок.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Настольный театр «Репка».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Театрализованная игра «Теремок»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ООД   «Репка» (аппликация ) 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ООД «Дорожка для Колобка» (рисование)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Хороводная игра «Мы по лесу идём».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Раскрашивание картинок – раскрасок по сказкам.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Пальчиковая игра «Мы лепим колобок».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Артикуляционная гимнастика: Сказка «Как Язычок лепил снеговика» 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Подвижные игры: «Теремок», «По ровненькой дорожке»» 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Утренняя гимнастика под музыку «Поездка в сказочный лес». 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</a:p>
          <a:p>
            <a:pPr>
              <a:buNone/>
            </a:pP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Сюжетно-ролевые игры с участием сказочных героев.</a:t>
            </a:r>
            <a:endParaRPr lang="ru-RU" sz="1600" b="1" i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Этапы реализации проекта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8115328" cy="491174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Заключительный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Итоговое мероприятие: драматизация сказки «Теремок».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Выставка работ  «Обложка любимой сказки» (совместная работа родитель + ребенок)</a:t>
            </a:r>
          </a:p>
          <a:p>
            <a:pPr>
              <a:buNone/>
            </a:pP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Выставка книг «Сказки»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p152_clip_image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7500990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0">
      <a:dk1>
        <a:srgbClr val="4B2500"/>
      </a:dk1>
      <a:lt1>
        <a:srgbClr val="BDF9C7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DBFBE0"/>
      </a:accent3>
      <a:accent4>
        <a:srgbClr val="3F1E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10">
        <a:dk1>
          <a:srgbClr val="4B2500"/>
        </a:dk1>
        <a:lt1>
          <a:srgbClr val="BDF9C7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DBFBE0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851</TotalTime>
  <Words>575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Течение</vt:lpstr>
      <vt:lpstr>Муниципальное бюджетное дошкольное образовательное учреждение детский сад №73 </vt:lpstr>
      <vt:lpstr>Актуальность</vt:lpstr>
      <vt:lpstr>Презентация PowerPoint</vt:lpstr>
      <vt:lpstr>Презентация PowerPoint</vt:lpstr>
      <vt:lpstr> </vt:lpstr>
      <vt:lpstr>Этапы реализации проекта</vt:lpstr>
      <vt:lpstr>Этапы реализации проекта Основной: </vt:lpstr>
      <vt:lpstr>Этапы реализации проекта</vt:lpstr>
      <vt:lpstr>Выставка книг «Сказки»</vt:lpstr>
      <vt:lpstr>Дидактическая игра</vt:lpstr>
      <vt:lpstr>Рассматривание иллюстраций в книгах</vt:lpstr>
      <vt:lpstr>Настольный театр</vt:lpstr>
      <vt:lpstr>Настольный театр</vt:lpstr>
      <vt:lpstr>Раскрашивание картинок по сказкам</vt:lpstr>
      <vt:lpstr>Аппликация «Репка»</vt:lpstr>
      <vt:lpstr>Консультации для родителей</vt:lpstr>
      <vt:lpstr>Выставка  «Обложка  любимой сказки»</vt:lpstr>
      <vt:lpstr>Драматизация сказки «Теремок»</vt:lpstr>
      <vt:lpstr>Драматизация сказки «Теремок»</vt:lpstr>
      <vt:lpstr>Драматизация сказки «Теремок»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МАОУ ДС Сказка</dc:creator>
  <cp:lastModifiedBy>инесса</cp:lastModifiedBy>
  <cp:revision>99</cp:revision>
  <dcterms:created xsi:type="dcterms:W3CDTF">2013-04-26T07:35:14Z</dcterms:created>
  <dcterms:modified xsi:type="dcterms:W3CDTF">2022-04-25T11:13:12Z</dcterms:modified>
</cp:coreProperties>
</file>