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8" r:id="rId13"/>
    <p:sldId id="269" r:id="rId14"/>
    <p:sldId id="267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7451" autoAdjust="0"/>
  </p:normalViewPr>
  <p:slideViewPr>
    <p:cSldViewPr snapToGrid="0">
      <p:cViewPr varScale="1">
        <p:scale>
          <a:sx n="43" d="100"/>
          <a:sy n="43" d="100"/>
        </p:scale>
        <p:origin x="95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FD666-7D0C-485C-9262-EA6E0130AE83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ABE00A-6BBB-4932-8FD7-C2C21EF745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214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BE00A-6BBB-4932-8FD7-C2C21EF745C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108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BE00A-6BBB-4932-8FD7-C2C21EF745C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430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BE00A-6BBB-4932-8FD7-C2C21EF745C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824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BE00A-6BBB-4932-8FD7-C2C21EF745C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540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BE00A-6BBB-4932-8FD7-C2C21EF745C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85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BE00A-6BBB-4932-8FD7-C2C21EF745C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37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F969D56-0905-4292-B437-1F90FEE733D2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9A28384-EAA8-448E-B85B-CDF3BA1BF569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38504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69D56-0905-4292-B437-1F90FEE733D2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8384-EAA8-448E-B85B-CDF3BA1BF5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538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69D56-0905-4292-B437-1F90FEE733D2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8384-EAA8-448E-B85B-CDF3BA1BF5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262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69D56-0905-4292-B437-1F90FEE733D2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8384-EAA8-448E-B85B-CDF3BA1BF569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7611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69D56-0905-4292-B437-1F90FEE733D2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8384-EAA8-448E-B85B-CDF3BA1BF5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45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69D56-0905-4292-B437-1F90FEE733D2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8384-EAA8-448E-B85B-CDF3BA1BF5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759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69D56-0905-4292-B437-1F90FEE733D2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8384-EAA8-448E-B85B-CDF3BA1BF5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022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69D56-0905-4292-B437-1F90FEE733D2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8384-EAA8-448E-B85B-CDF3BA1BF5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0717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69D56-0905-4292-B437-1F90FEE733D2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8384-EAA8-448E-B85B-CDF3BA1BF5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718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69D56-0905-4292-B437-1F90FEE733D2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8384-EAA8-448E-B85B-CDF3BA1BF5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010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69D56-0905-4292-B437-1F90FEE733D2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8384-EAA8-448E-B85B-CDF3BA1BF5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623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69D56-0905-4292-B437-1F90FEE733D2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8384-EAA8-448E-B85B-CDF3BA1BF5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232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69D56-0905-4292-B437-1F90FEE733D2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8384-EAA8-448E-B85B-CDF3BA1BF5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463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69D56-0905-4292-B437-1F90FEE733D2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8384-EAA8-448E-B85B-CDF3BA1BF5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189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69D56-0905-4292-B437-1F90FEE733D2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8384-EAA8-448E-B85B-CDF3BA1BF5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53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69D56-0905-4292-B437-1F90FEE733D2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8384-EAA8-448E-B85B-CDF3BA1BF5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11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69D56-0905-4292-B437-1F90FEE733D2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8384-EAA8-448E-B85B-CDF3BA1BF5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360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F969D56-0905-4292-B437-1F90FEE733D2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9A28384-EAA8-448E-B85B-CDF3BA1BF5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41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420000">
            <a:off x="844507" y="545905"/>
            <a:ext cx="9755187" cy="2025003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Оборонно-массовое и Военно-патриотическое воспитание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памяти </a:t>
            </a:r>
            <a:r>
              <a:rPr lang="ru-RU" sz="4000" dirty="0" smtClean="0"/>
              <a:t>маршала Жукова Г.К. 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420000">
            <a:off x="910566" y="2186998"/>
            <a:ext cx="9755187" cy="2883578"/>
          </a:xfrm>
        </p:spPr>
        <p:txBody>
          <a:bodyPr/>
          <a:lstStyle/>
          <a:p>
            <a:pPr algn="ctr"/>
            <a:endParaRPr lang="ru-RU" dirty="0" smtClean="0">
              <a:solidFill>
                <a:srgbClr val="0070C0"/>
              </a:solidFill>
            </a:endParaRP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В </a:t>
            </a:r>
            <a:r>
              <a:rPr lang="ru-RU" dirty="0" smtClean="0">
                <a:solidFill>
                  <a:srgbClr val="0070C0"/>
                </a:solidFill>
              </a:rPr>
              <a:t>муниципальном бюджетном дошкольном образовательном учреждении детский сад №21 «</a:t>
            </a:r>
            <a:r>
              <a:rPr lang="ru-RU" dirty="0" err="1" smtClean="0">
                <a:solidFill>
                  <a:srgbClr val="0070C0"/>
                </a:solidFill>
              </a:rPr>
              <a:t>Ивушка</a:t>
            </a:r>
            <a:r>
              <a:rPr lang="ru-RU" dirty="0" smtClean="0">
                <a:solidFill>
                  <a:srgbClr val="0070C0"/>
                </a:solidFill>
              </a:rPr>
              <a:t>» 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г. Новороссийск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3778704"/>
            <a:ext cx="2859314" cy="28593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5236">
            <a:off x="8080224" y="3808136"/>
            <a:ext cx="2914550" cy="194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2003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679442" cy="31786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3329730" y="349713"/>
            <a:ext cx="3178628" cy="24792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645" y="0"/>
            <a:ext cx="5494085" cy="63282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164114"/>
            <a:ext cx="6158643" cy="316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152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0"/>
            <a:ext cx="10396882" cy="841829"/>
          </a:xfrm>
        </p:spPr>
        <p:txBody>
          <a:bodyPr/>
          <a:lstStyle/>
          <a:p>
            <a:pPr algn="ctr"/>
            <a:r>
              <a:rPr lang="ru-RU" dirty="0" smtClean="0"/>
              <a:t>День России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126" y="841829"/>
            <a:ext cx="5146717" cy="47171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1" y="841829"/>
            <a:ext cx="5447695" cy="471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655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8103" y="-1"/>
            <a:ext cx="10396882" cy="646771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Строевая подготовка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770"/>
            <a:ext cx="5533097" cy="30554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797" y="2567569"/>
            <a:ext cx="7277101" cy="40428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389" y="456974"/>
            <a:ext cx="6407305" cy="34350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3131"/>
            <a:ext cx="6647522" cy="370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1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0"/>
            <a:ext cx="10396882" cy="959005"/>
          </a:xfrm>
        </p:spPr>
        <p:txBody>
          <a:bodyPr/>
          <a:lstStyle/>
          <a:p>
            <a:pPr algn="ctr"/>
            <a:r>
              <a:rPr lang="ru-RU" dirty="0" smtClean="0"/>
              <a:t>Спартакиады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37262">
            <a:off x="247180" y="1070544"/>
            <a:ext cx="4534803" cy="39847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03158">
            <a:off x="6337750" y="1310614"/>
            <a:ext cx="5094765" cy="45050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650" y="2867488"/>
            <a:ext cx="4168458" cy="36782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613" y="891253"/>
            <a:ext cx="3929248" cy="336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60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5776332" cy="332306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988" y="1"/>
            <a:ext cx="6384012" cy="33230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6" y="3323064"/>
            <a:ext cx="5744676" cy="33207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988" y="3354190"/>
            <a:ext cx="6384012" cy="328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86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3136">
            <a:off x="150003" y="-219877"/>
            <a:ext cx="11114376" cy="611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54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110836"/>
            <a:ext cx="10396882" cy="1066800"/>
          </a:xfrm>
        </p:spPr>
        <p:txBody>
          <a:bodyPr/>
          <a:lstStyle/>
          <a:p>
            <a:pPr algn="ctr"/>
            <a:r>
              <a:rPr lang="ru-RU" dirty="0" smtClean="0"/>
              <a:t>Цель и задачи ВПВ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288474"/>
            <a:ext cx="5403273" cy="4350326"/>
          </a:xfrm>
        </p:spPr>
        <p:txBody>
          <a:bodyPr/>
          <a:lstStyle/>
          <a:p>
            <a:pPr marL="0" indent="0" algn="ctr">
              <a:buNone/>
            </a:pPr>
            <a:r>
              <a:rPr lang="ru-RU" u="sng" dirty="0" smtClean="0"/>
              <a:t>Целью</a:t>
            </a:r>
            <a:r>
              <a:rPr lang="ru-RU" dirty="0" smtClean="0"/>
              <a:t> </a:t>
            </a:r>
            <a:r>
              <a:rPr lang="ru-RU" dirty="0"/>
              <a:t>патриотического</a:t>
            </a:r>
          </a:p>
          <a:p>
            <a:pPr marL="0" indent="0" algn="ctr">
              <a:buNone/>
            </a:pPr>
            <a:r>
              <a:rPr lang="ru-RU" dirty="0"/>
              <a:t>воспитания является воспитание убежденного патриота, любящего свою Родину,</a:t>
            </a:r>
          </a:p>
          <a:p>
            <a:pPr marL="0" indent="0" algn="ctr">
              <a:buNone/>
            </a:pPr>
            <a:r>
              <a:rPr lang="ru-RU" dirty="0"/>
              <a:t>преданного Отечеству, готового служить ему своим трудом и защищать его интересы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264728" y="1288474"/>
            <a:ext cx="6317672" cy="479367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u="sng" dirty="0"/>
              <a:t>комплекс задач:</a:t>
            </a:r>
          </a:p>
          <a:p>
            <a:r>
              <a:rPr lang="ru-RU" dirty="0"/>
              <a:t>- воспитание у ребенка любви и привязанности к своей семье, дому, детскому саду, улице;</a:t>
            </a:r>
          </a:p>
          <a:p>
            <a:r>
              <a:rPr lang="ru-RU" dirty="0"/>
              <a:t>- формирование бережного отношения к природе и всему живому;</a:t>
            </a:r>
          </a:p>
          <a:p>
            <a:r>
              <a:rPr lang="ru-RU" dirty="0"/>
              <a:t>- воспитание уважения к труду;</a:t>
            </a:r>
          </a:p>
          <a:p>
            <a:r>
              <a:rPr lang="ru-RU" dirty="0"/>
              <a:t>- развитие интереса к русским традициям и промыслам;</a:t>
            </a:r>
          </a:p>
          <a:p>
            <a:r>
              <a:rPr lang="ru-RU" dirty="0"/>
              <a:t>- расширение представлений о славных городах России;</a:t>
            </a:r>
          </a:p>
          <a:p>
            <a:r>
              <a:rPr lang="ru-RU" dirty="0"/>
              <a:t>- знакомство детей с символами государства (герб, флаг, гимн);</a:t>
            </a:r>
          </a:p>
          <a:p>
            <a:r>
              <a:rPr lang="ru-RU" dirty="0"/>
              <a:t>- развитие чувства ответственности и гордости за достижения страны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7049"/>
            <a:ext cx="2871134" cy="19125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116" y="3837049"/>
            <a:ext cx="1791629" cy="268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3975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77091"/>
            <a:ext cx="1156854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 Реализация патриотического воспитания</a:t>
            </a:r>
          </a:p>
          <a:p>
            <a:r>
              <a:rPr lang="ru-RU" dirty="0" smtClean="0"/>
              <a:t>Работа по данному направлению патриотического воспитания реализуется по трем</a:t>
            </a:r>
          </a:p>
          <a:p>
            <a:r>
              <a:rPr lang="ru-RU" dirty="0" smtClean="0"/>
              <a:t>направлениям:</a:t>
            </a:r>
          </a:p>
          <a:p>
            <a:r>
              <a:rPr lang="ru-RU" dirty="0" smtClean="0"/>
              <a:t>1. Работа с детьми.</a:t>
            </a:r>
          </a:p>
          <a:p>
            <a:r>
              <a:rPr lang="ru-RU" dirty="0" smtClean="0"/>
              <a:t>2. Работа с родителями.</a:t>
            </a:r>
          </a:p>
          <a:p>
            <a:r>
              <a:rPr lang="ru-RU" dirty="0" smtClean="0"/>
              <a:t>3. Методическое сопровождение.</a:t>
            </a:r>
          </a:p>
          <a:p>
            <a:r>
              <a:rPr lang="ru-RU" dirty="0" smtClean="0"/>
              <a:t>Каждое из направлений связано между собой и включает в себя:</a:t>
            </a:r>
          </a:p>
          <a:p>
            <a:r>
              <a:rPr lang="ru-RU" dirty="0" smtClean="0"/>
              <a:t>1. Знакомство с родным городом, его историей.</a:t>
            </a:r>
          </a:p>
          <a:p>
            <a:r>
              <a:rPr lang="ru-RU" dirty="0" smtClean="0"/>
              <a:t>2. Знакомство с родным краем и Россией.</a:t>
            </a:r>
          </a:p>
          <a:p>
            <a:r>
              <a:rPr lang="ru-RU" dirty="0" smtClean="0"/>
              <a:t>3. Знакомство с наиболее значимыми историческими событиями своей страны и народа.</a:t>
            </a:r>
          </a:p>
          <a:p>
            <a:r>
              <a:rPr lang="ru-RU" dirty="0" smtClean="0"/>
              <a:t>4. Знакомство с былинными героями и их подвигами.</a:t>
            </a:r>
          </a:p>
          <a:p>
            <a:r>
              <a:rPr lang="ru-RU" dirty="0" smtClean="0"/>
              <a:t>5. Знакомство с государственной символикой города, края, страны.</a:t>
            </a:r>
          </a:p>
          <a:p>
            <a:endParaRPr lang="ru-RU" dirty="0" smtClean="0"/>
          </a:p>
          <a:p>
            <a:r>
              <a:rPr lang="ru-RU" dirty="0" smtClean="0"/>
              <a:t>В процессе реализации работы с детьми используются: игры – занятия, игры –</a:t>
            </a:r>
          </a:p>
          <a:p>
            <a:r>
              <a:rPr lang="ru-RU" dirty="0" smtClean="0"/>
              <a:t>развлечения, праздники, художественные постановки, экскурсии, чтение художественной</a:t>
            </a:r>
          </a:p>
          <a:p>
            <a:r>
              <a:rPr lang="ru-RU" dirty="0" smtClean="0"/>
              <a:t>Литературы, рисование, лепка, спортивно-досуговые мероприятия и т.д.</a:t>
            </a:r>
          </a:p>
          <a:p>
            <a:r>
              <a:rPr lang="ru-RU" dirty="0" smtClean="0"/>
              <a:t>Формирование патриотических чувств проходит эффективно в тесной связи с семьёй.</a:t>
            </a:r>
          </a:p>
          <a:p>
            <a:r>
              <a:rPr lang="ru-RU" dirty="0" smtClean="0"/>
              <a:t>Воспитатели организуют предметно-развивающую среду: подготавливают подборку</a:t>
            </a:r>
          </a:p>
          <a:p>
            <a:r>
              <a:rPr lang="ru-RU" dirty="0" smtClean="0"/>
              <a:t>художественной литературы, разрабатывают конспекты занятий и сценарии развлечений.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457" y="932543"/>
            <a:ext cx="2322286" cy="232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102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1"/>
            <a:ext cx="10396882" cy="14224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Итоговые мероприятия </a:t>
            </a:r>
            <a:br>
              <a:rPr lang="ru-RU" dirty="0" smtClean="0"/>
            </a:br>
            <a:r>
              <a:rPr lang="ru-RU" sz="3100" dirty="0" smtClean="0"/>
              <a:t>9 Мая «День Победы»</a:t>
            </a:r>
            <a:br>
              <a:rPr lang="ru-RU" sz="3100" dirty="0" smtClean="0"/>
            </a:br>
            <a:endParaRPr lang="ru-RU" sz="31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58" y="1190171"/>
            <a:ext cx="9524102" cy="444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29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" y="130628"/>
            <a:ext cx="6025042" cy="33890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702" y="2662736"/>
            <a:ext cx="6593840" cy="37090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" y="3519714"/>
            <a:ext cx="5225143" cy="29391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208" y="0"/>
            <a:ext cx="2238414" cy="29826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160" y="0"/>
            <a:ext cx="3260382" cy="306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9962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890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420000">
            <a:off x="205702" y="254985"/>
            <a:ext cx="9755187" cy="42074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Встречи с ветеранами и военнослужащими 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1211">
            <a:off x="343135" y="1146628"/>
            <a:ext cx="4747464" cy="44341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5416">
            <a:off x="5199852" y="1214209"/>
            <a:ext cx="5157062" cy="386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63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335" y="-1209"/>
            <a:ext cx="4589236" cy="61189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115" y="211666"/>
            <a:ext cx="4339771" cy="59061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781"/>
            <a:ext cx="4533900" cy="618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38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2" y="-157213"/>
            <a:ext cx="10394707" cy="1248229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23 Февраля</a:t>
            </a:r>
            <a:endParaRPr lang="ru-RU" sz="3600" dirty="0"/>
          </a:p>
        </p:txBody>
      </p:sp>
      <p:sp>
        <p:nvSpPr>
          <p:cNvPr id="7" name="5-конечная звезда 6"/>
          <p:cNvSpPr/>
          <p:nvPr/>
        </p:nvSpPr>
        <p:spPr>
          <a:xfrm>
            <a:off x="2540000" y="118246"/>
            <a:ext cx="914400" cy="59295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8389256" y="118247"/>
            <a:ext cx="994151" cy="69731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2" y="815558"/>
            <a:ext cx="10450286" cy="555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59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204</TotalTime>
  <Words>307</Words>
  <Application>Microsoft Office PowerPoint</Application>
  <PresentationFormat>Широкоэкранный</PresentationFormat>
  <Paragraphs>47</Paragraphs>
  <Slides>15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Impact</vt:lpstr>
      <vt:lpstr>Главное мероприятие</vt:lpstr>
      <vt:lpstr>Оборонно-массовое и Военно-патриотическое воспитание  памяти маршала Жукова Г.К. </vt:lpstr>
      <vt:lpstr>Цель и задачи ВПВ</vt:lpstr>
      <vt:lpstr>Презентация PowerPoint</vt:lpstr>
      <vt:lpstr>Итоговые мероприятия  9 Мая «День Победы» </vt:lpstr>
      <vt:lpstr>Презентация PowerPoint</vt:lpstr>
      <vt:lpstr>Презентация PowerPoint</vt:lpstr>
      <vt:lpstr>Встречи с ветеранами и военнослужащими </vt:lpstr>
      <vt:lpstr>Презентация PowerPoint</vt:lpstr>
      <vt:lpstr>23 Февраля</vt:lpstr>
      <vt:lpstr>Презентация PowerPoint</vt:lpstr>
      <vt:lpstr>День России</vt:lpstr>
      <vt:lpstr>Строевая подготовка</vt:lpstr>
      <vt:lpstr>Спартакиады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Оборонно-массовое и Военно-патриотическое воспитание памяти маршала Жукова Г.К.</dc:title>
  <dc:creator>Кристина Херимян</dc:creator>
  <cp:lastModifiedBy>777</cp:lastModifiedBy>
  <cp:revision>15</cp:revision>
  <dcterms:created xsi:type="dcterms:W3CDTF">2021-11-16T09:55:40Z</dcterms:created>
  <dcterms:modified xsi:type="dcterms:W3CDTF">2021-11-16T19:07:10Z</dcterms:modified>
</cp:coreProperties>
</file>