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8D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ja-JP" smtClean="0"/>
              <a:t>Образец заголовка</a:t>
            </a:r>
            <a:endParaRPr lang="en-US" altLang="ja-JP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altLang="ja-JP" smtClean="0"/>
              <a:t>Образец подзаголовка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722F4B-8292-4549-AA9C-4191FDD6B19A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85318-ABB0-41AE-9634-E11B53C3D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22F4B-8292-4549-AA9C-4191FDD6B19A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85318-ABB0-41AE-9634-E11B53C3D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22F4B-8292-4549-AA9C-4191FDD6B19A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85318-ABB0-41AE-9634-E11B53C3D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22F4B-8292-4549-AA9C-4191FDD6B19A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85318-ABB0-41AE-9634-E11B53C3D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22F4B-8292-4549-AA9C-4191FDD6B19A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85318-ABB0-41AE-9634-E11B53C3D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22F4B-8292-4549-AA9C-4191FDD6B19A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85318-ABB0-41AE-9634-E11B53C3D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22F4B-8292-4549-AA9C-4191FDD6B19A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85318-ABB0-41AE-9634-E11B53C3D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22F4B-8292-4549-AA9C-4191FDD6B19A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85318-ABB0-41AE-9634-E11B53C3D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22F4B-8292-4549-AA9C-4191FDD6B19A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85318-ABB0-41AE-9634-E11B53C3D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22F4B-8292-4549-AA9C-4191FDD6B19A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85318-ABB0-41AE-9634-E11B53C3D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22F4B-8292-4549-AA9C-4191FDD6B19A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85318-ABB0-41AE-9634-E11B53C3D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22F4B-8292-4549-AA9C-4191FDD6B19A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85318-ABB0-41AE-9634-E11B53C3D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ja-JP" smtClean="0"/>
              <a:t>Заголовок слайда</a:t>
            </a:r>
            <a:endParaRPr lang="en-US" altLang="ja-JP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1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2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3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4"/>
            <a:r>
              <a:rPr lang="ru-RU" altLang="ja-JP" smtClean="0"/>
              <a:t>Текст слайда</a:t>
            </a:r>
            <a:endParaRPr lang="en-US" altLang="ja-JP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996633"/>
                </a:solidFill>
                <a:latin typeface="+mn-lt"/>
                <a:ea typeface="ＭＳ ゴシック" pitchFamily="49" charset="-128"/>
                <a:cs typeface="+mn-cs"/>
              </a:defRPr>
            </a:lvl1pPr>
          </a:lstStyle>
          <a:p>
            <a:fld id="{54722F4B-8292-4549-AA9C-4191FDD6B19A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96633"/>
                </a:solidFill>
                <a:latin typeface="+mn-lt"/>
                <a:ea typeface="ＭＳ ゴシック" pitchFamily="49" charset="-128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96633"/>
                </a:solidFill>
                <a:latin typeface="+mn-lt"/>
                <a:ea typeface="ＭＳ ゴシック" pitchFamily="49" charset="-128"/>
                <a:cs typeface="+mn-cs"/>
              </a:defRPr>
            </a:lvl1pPr>
          </a:lstStyle>
          <a:p>
            <a:fld id="{33885318-ABB0-41AE-9634-E11B53C3D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3200">
          <a:solidFill>
            <a:srgbClr val="9966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800">
          <a:solidFill>
            <a:srgbClr val="9966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400">
          <a:solidFill>
            <a:srgbClr val="9966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357430"/>
          </a:xfrm>
        </p:spPr>
        <p:txBody>
          <a:bodyPr/>
          <a:lstStyle/>
          <a:p>
            <a:r>
              <a:rPr lang="ru-RU" sz="6600" b="1" dirty="0" smtClean="0">
                <a:solidFill>
                  <a:srgbClr val="588D23"/>
                </a:solidFill>
                <a:latin typeface="a_StamperUp" pitchFamily="82" charset="-52"/>
              </a:rPr>
              <a:t>ДЕНЬ </a:t>
            </a:r>
            <a:r>
              <a:rPr lang="ru-RU" sz="6600" b="1" dirty="0">
                <a:solidFill>
                  <a:srgbClr val="588D23"/>
                </a:solidFill>
                <a:latin typeface="a_StamperUp" pitchFamily="82" charset="-52"/>
              </a:rPr>
              <a:t>ЗЕМЛИ</a:t>
            </a:r>
            <a:endParaRPr lang="ru-RU" sz="6600" dirty="0">
              <a:solidFill>
                <a:srgbClr val="588D23"/>
              </a:solidFill>
              <a:latin typeface="a_StamperUp" pitchFamily="82" charset="-52"/>
            </a:endParaRPr>
          </a:p>
        </p:txBody>
      </p:sp>
      <p:pic>
        <p:nvPicPr>
          <p:cNvPr id="4" name="Содержимое 3" descr="земл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712890"/>
            <a:ext cx="6072230" cy="48577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31.jpg"/>
          <p:cNvPicPr>
            <a:picLocks noGrp="1" noChangeAspect="1"/>
          </p:cNvPicPr>
          <p:nvPr>
            <p:ph idx="1"/>
          </p:nvPr>
        </p:nvPicPr>
        <p:blipFill>
          <a:blip r:embed="rId2"/>
          <a:srcRect l="5528" t="22443" r="3633" b="10476"/>
          <a:stretch>
            <a:fillRect/>
          </a:stretch>
        </p:blipFill>
        <p:spPr>
          <a:xfrm>
            <a:off x="3571868" y="1785926"/>
            <a:ext cx="5032442" cy="3357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857364"/>
            <a:ext cx="3008313" cy="4691063"/>
          </a:xfrm>
        </p:spPr>
        <p:txBody>
          <a:bodyPr/>
          <a:lstStyle/>
          <a:p>
            <a:pPr algn="ctr"/>
            <a:r>
              <a:rPr lang="ru-RU" sz="3600" dirty="0" smtClean="0"/>
              <a:t>Если разведу костер,</a:t>
            </a:r>
          </a:p>
          <a:p>
            <a:pPr algn="ctr"/>
            <a:r>
              <a:rPr lang="ru-RU" sz="3600" dirty="0" smtClean="0"/>
              <a:t>А тушить не буду?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4137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1357298"/>
            <a:ext cx="5111750" cy="4094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71678"/>
            <a:ext cx="3008313" cy="4054485"/>
          </a:xfrm>
        </p:spPr>
        <p:txBody>
          <a:bodyPr/>
          <a:lstStyle/>
          <a:p>
            <a:pPr algn="ctr"/>
            <a:r>
              <a:rPr lang="ru-RU" sz="3600" dirty="0" smtClean="0"/>
              <a:t>Если сильно насорю</a:t>
            </a:r>
          </a:p>
          <a:p>
            <a:pPr algn="ctr"/>
            <a:r>
              <a:rPr lang="ru-RU" sz="3600" dirty="0" smtClean="0"/>
              <a:t>И убрать забуду.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b10a883398ac9220be79445e0e9586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2" y="1500174"/>
            <a:ext cx="4892506" cy="3759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85926"/>
            <a:ext cx="3008313" cy="4340237"/>
          </a:xfrm>
        </p:spPr>
        <p:txBody>
          <a:bodyPr/>
          <a:lstStyle/>
          <a:p>
            <a:pPr algn="ctr"/>
            <a:r>
              <a:rPr lang="ru-RU" sz="3600" dirty="0" smtClean="0"/>
              <a:t>Я люблю свою природу,</a:t>
            </a:r>
          </a:p>
          <a:p>
            <a:pPr algn="ctr"/>
            <a:r>
              <a:rPr lang="ru-RU" sz="3600" dirty="0" smtClean="0"/>
              <a:t>Я ей помогаю!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99986" cy="2476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00108"/>
            <a:ext cx="7772400" cy="271464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Родился праздник Земли 22 апреля 1970г. в Америке.</a:t>
            </a:r>
          </a:p>
          <a:p>
            <a:pPr algn="ctr">
              <a:buNone/>
            </a:pPr>
            <a:r>
              <a:rPr lang="ru-RU" dirty="0" smtClean="0"/>
              <a:t>В России этот день сажают деревья, призывают беречь природу.</a:t>
            </a:r>
            <a:endParaRPr lang="ru-RU" dirty="0"/>
          </a:p>
        </p:txBody>
      </p:sp>
      <p:pic>
        <p:nvPicPr>
          <p:cNvPr id="4" name="Рисунок 3" descr="83998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143248"/>
            <a:ext cx="5143536" cy="3423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563449_269972839758374_42005970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642919"/>
            <a:ext cx="5111750" cy="5500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3008313" cy="5697559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Есть на Земле огромный дом 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Под крышей </a:t>
            </a:r>
            <a:r>
              <a:rPr lang="ru-RU" sz="2000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голубой</a:t>
            </a:r>
            <a:r>
              <a:rPr lang="ru-RU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. 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Живут в нём солнце, дождь и гром, 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Лес и морской прибой. 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Живут в нём птицы и цветы, 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Весёлый звон ручья, 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Живёшь в том доме светлом ты, 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И все твои друзья. 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Куда б дороги не вели, 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Всегда ты будешь в нём. 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Природою родной земли 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Зовётся этот дом!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34"/>
          </a:xfrm>
        </p:spPr>
        <p:txBody>
          <a:bodyPr/>
          <a:lstStyle/>
          <a:p>
            <a:pPr algn="ctr"/>
            <a:endParaRPr lang="ru-RU" sz="3200" dirty="0"/>
          </a:p>
        </p:txBody>
      </p:sp>
      <p:pic>
        <p:nvPicPr>
          <p:cNvPr id="5" name="Содержимое 4" descr="5549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1485" y="571480"/>
            <a:ext cx="4283070" cy="5286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28802"/>
            <a:ext cx="3008313" cy="4197361"/>
          </a:xfrm>
        </p:spPr>
        <p:txBody>
          <a:bodyPr/>
          <a:lstStyle/>
          <a:p>
            <a:r>
              <a:rPr lang="ru-RU" sz="3600" dirty="0" smtClean="0"/>
              <a:t>Летом шубу надевает, </a:t>
            </a:r>
          </a:p>
          <a:p>
            <a:r>
              <a:rPr lang="ru-RU" sz="3600" dirty="0" smtClean="0"/>
              <a:t>А зимой ее снимает.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5cb0bb677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417430"/>
            <a:ext cx="5111750" cy="551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2285992"/>
            <a:ext cx="3008313" cy="3571876"/>
          </a:xfrm>
        </p:spPr>
        <p:txBody>
          <a:bodyPr/>
          <a:lstStyle/>
          <a:p>
            <a:pPr algn="ctr"/>
            <a:r>
              <a:rPr lang="ru-RU" sz="3600" dirty="0" smtClean="0"/>
              <a:t>Если я приду в лесок</a:t>
            </a:r>
          </a:p>
          <a:p>
            <a:pPr algn="ctr"/>
            <a:r>
              <a:rPr lang="ru-RU" sz="3600" dirty="0" smtClean="0"/>
              <a:t>И сорву ромашку?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71678"/>
            <a:ext cx="3008313" cy="4054485"/>
          </a:xfrm>
        </p:spPr>
        <p:txBody>
          <a:bodyPr/>
          <a:lstStyle/>
          <a:p>
            <a:r>
              <a:rPr lang="ru-RU" sz="4000" dirty="0" smtClean="0"/>
              <a:t>Если съем я пирожок</a:t>
            </a:r>
          </a:p>
          <a:p>
            <a:r>
              <a:rPr lang="ru-RU" sz="4000" dirty="0" smtClean="0"/>
              <a:t>И выброшу бумажку?</a:t>
            </a:r>
            <a:endParaRPr lang="ru-RU" sz="4000" dirty="0"/>
          </a:p>
        </p:txBody>
      </p:sp>
      <p:pic>
        <p:nvPicPr>
          <p:cNvPr id="7" name="Содержимое 6" descr="f_f184dadde5f281f9a4192d44d9cd9.jpeg"/>
          <p:cNvPicPr>
            <a:picLocks noGrp="1" noChangeAspect="1"/>
          </p:cNvPicPr>
          <p:nvPr>
            <p:ph idx="1"/>
          </p:nvPr>
        </p:nvPicPr>
        <p:blipFill>
          <a:blip r:embed="rId2"/>
          <a:srcRect l="15311" t="9399" r="14813"/>
          <a:stretch>
            <a:fillRect/>
          </a:stretch>
        </p:blipFill>
        <p:spPr>
          <a:xfrm>
            <a:off x="4071934" y="1357298"/>
            <a:ext cx="4379988" cy="4259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_95dfc_38de287e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1214422"/>
            <a:ext cx="5111750" cy="3903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857364"/>
            <a:ext cx="3008313" cy="4268799"/>
          </a:xfrm>
        </p:spPr>
        <p:txBody>
          <a:bodyPr/>
          <a:lstStyle/>
          <a:p>
            <a:pPr algn="ctr"/>
            <a:r>
              <a:rPr lang="ru-RU" sz="3600" dirty="0" smtClean="0"/>
              <a:t>Если мусор уберу,</a:t>
            </a:r>
          </a:p>
          <a:p>
            <a:pPr algn="ctr"/>
            <a:r>
              <a:rPr lang="ru-RU" sz="3600" dirty="0" smtClean="0"/>
              <a:t>Банку закапаю?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hoto_bird_015b.jpg"/>
          <p:cNvPicPr>
            <a:picLocks noGrp="1" noChangeAspect="1"/>
          </p:cNvPicPr>
          <p:nvPr>
            <p:ph idx="1"/>
          </p:nvPr>
        </p:nvPicPr>
        <p:blipFill>
          <a:blip r:embed="rId2"/>
          <a:srcRect l="4193" t="7299" r="4968" b="6942"/>
          <a:stretch>
            <a:fillRect/>
          </a:stretch>
        </p:blipFill>
        <p:spPr>
          <a:xfrm>
            <a:off x="3714744" y="1428736"/>
            <a:ext cx="4643470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dirty="0" smtClean="0"/>
              <a:t>Если хлебушка кусок</a:t>
            </a:r>
          </a:p>
          <a:p>
            <a:r>
              <a:rPr lang="ru-RU" sz="3200" dirty="0" smtClean="0"/>
              <a:t>На пеньке оставлю?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osadka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8" y="571480"/>
            <a:ext cx="3141687" cy="5610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Если ветку подвяжу,</a:t>
            </a:r>
          </a:p>
          <a:p>
            <a:pPr algn="ctr"/>
            <a:r>
              <a:rPr lang="ru-RU" sz="3600" dirty="0" smtClean="0"/>
              <a:t>Колышек подставлю?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8">
  <a:themeElements>
    <a:clrScheme name="Шаблон оформления «Осенний»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оформления «Осенний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ja-JP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" pitchFamily="18" charset="0"/>
            <a:ea typeface="ＭＳ ゴシック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ja-JP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" pitchFamily="18" charset="0"/>
            <a:ea typeface="ＭＳ ゴシック" pitchFamily="49" charset="-128"/>
          </a:defRPr>
        </a:defPPr>
      </a:lstStyle>
    </a:lnDef>
  </a:objectDefaults>
  <a:extraClrSchemeLst>
    <a:extraClrScheme>
      <a:clrScheme name="Шаблон оформления «Осенний»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Осенний»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Осенний»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Осенний»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Осенний»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Осенний»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Осенний»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Осенний»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Осенний»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Осенний»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Осенний»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Осенний»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64</TotalTime>
  <Words>160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Тема8</vt:lpstr>
      <vt:lpstr>ДЕНЬ ЗЕМЛИ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ЗЕМЛИ</dc:title>
  <dc:creator>казимирович</dc:creator>
  <cp:lastModifiedBy>user</cp:lastModifiedBy>
  <cp:revision>8</cp:revision>
  <dcterms:created xsi:type="dcterms:W3CDTF">2014-04-20T18:09:48Z</dcterms:created>
  <dcterms:modified xsi:type="dcterms:W3CDTF">2022-04-27T09:38:50Z</dcterms:modified>
</cp:coreProperties>
</file>