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5" r:id="rId4"/>
    <p:sldId id="287" r:id="rId5"/>
    <p:sldId id="283" r:id="rId6"/>
    <p:sldId id="294" r:id="rId7"/>
    <p:sldId id="276" r:id="rId8"/>
    <p:sldId id="284" r:id="rId9"/>
    <p:sldId id="285" r:id="rId10"/>
    <p:sldId id="277" r:id="rId11"/>
    <p:sldId id="260" r:id="rId12"/>
    <p:sldId id="280" r:id="rId13"/>
    <p:sldId id="279" r:id="rId14"/>
    <p:sldId id="281" r:id="rId15"/>
    <p:sldId id="257" r:id="rId16"/>
    <p:sldId id="259" r:id="rId17"/>
    <p:sldId id="258" r:id="rId18"/>
    <p:sldId id="261" r:id="rId19"/>
    <p:sldId id="262" r:id="rId20"/>
    <p:sldId id="263" r:id="rId21"/>
    <p:sldId id="264" r:id="rId22"/>
    <p:sldId id="286" r:id="rId23"/>
    <p:sldId id="289" r:id="rId24"/>
    <p:sldId id="290" r:id="rId25"/>
    <p:sldId id="291" r:id="rId26"/>
    <p:sldId id="292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800E-3DDF-4ACC-AF6F-A7761E2C0B8B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6F00-FAFA-4A99-BD58-3634957B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01D6-A103-4195-A167-C574B9D580BA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8514-9ED1-4DC2-A4DB-3D18E5689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06F0-757E-4F1A-8597-DEB7C01A34EE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C357-FC9E-4058-93DA-FD80D948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E10329-122F-4187-92D0-26F3BEE57DB1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5C1D3-4EB0-426A-B1ED-02158827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02D2-F2C7-46D8-B101-936B28EAB1B6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75F2-1850-4C4F-A03C-6A920A17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A66B-D35B-41D3-A975-1C72F64622B4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F05B-4C83-4350-83DC-6F9C12FE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02A2-E08C-475D-BE6B-3828A093E49C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0825-AC82-4A00-833B-D7AE07B7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504695-B9AC-4EAE-9AF5-59E5CA1D5EC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3D9613-D4F9-4F8C-B01B-98011E5B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EB47-7232-4E99-BAAB-F29B5BC621C5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CD64-9CFC-4AE1-9EA5-D842BFA9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5DB79D-1458-42FE-82F3-7A78593433E4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5FFB0-BE80-4FCC-B36C-EF155AB4A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9BF70A-8DDB-40DD-9213-C674F2A26B99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FD6CF-DCA2-4BD6-9DC0-EB4156AB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BAD106-3881-49DF-9BCD-BD2A8A36CDAC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1F16A0-58C9-4C6F-889D-DECFDC12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ДС №202 «Золушка»,г.Буденновск</a:t>
            </a:r>
            <a:endParaRPr lang="ru-RU" sz="2400" cap="all" dirty="0">
              <a:ln w="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315200" cy="1676400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0000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правах – играя»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5486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Воспитатель:Левашова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18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7150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Какие права имеют герои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Picture 15" descr="C:\Documents and Settings\Admin\Рабочий стол\картинки презентиция о правах\imag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371600"/>
            <a:ext cx="3124200" cy="248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C:\Documents and Settings\Admin\Рабочий стол\картинки презентиция о правах\ima87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14800"/>
            <a:ext cx="3359582" cy="243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8" descr="C:\Documents and Settings\Admin\Рабочий стол\картинки презентиция о правах\imagло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3048000" cy="242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4038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</a:rPr>
              <a:t>А какие права имеют эти герои?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ЗОЛуг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2644588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пороса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62400"/>
            <a:ext cx="3166563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лягуш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2895600" cy="283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2362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Молодцы!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3429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31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Поговорим о правах и обязанностях. </a:t>
            </a:r>
            <a: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СТРАНА БЕЗЗАКОНИЯ 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Предварительная работа: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Чтение книги “Всеобщая Декларация прав человека для детей и взрослых”, автор А.Усачев, 1992.</a:t>
            </a:r>
          </a:p>
          <a:p>
            <a:r>
              <a:rPr lang="ru-RU" dirty="0" smtClean="0"/>
              <a:t>Рисование историй, происшедших с Маленьким человечком.</a:t>
            </a:r>
          </a:p>
          <a:p>
            <a:r>
              <a:rPr lang="ru-RU" dirty="0" err="1" smtClean="0"/>
              <a:t>Инсценирование</a:t>
            </a:r>
            <a:r>
              <a:rPr lang="ru-RU" dirty="0" smtClean="0"/>
              <a:t> отрывков из книги.</a:t>
            </a:r>
          </a:p>
          <a:p>
            <a:r>
              <a:rPr lang="ru-RU" dirty="0" smtClean="0"/>
              <a:t>Театрализованное представление</a:t>
            </a:r>
          </a:p>
          <a:p>
            <a:pPr>
              <a:buNone/>
            </a:pPr>
            <a:r>
              <a:rPr lang="ru-RU" dirty="0" smtClean="0"/>
              <a:t> “Приключение Маленького человечка”.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Андрей Усачев - Декларация Прав Человека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5938">
            <a:off x="6245478" y="3318823"/>
            <a:ext cx="2211961" cy="315129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33400" y="8382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latin typeface="+mn-lt"/>
              </a:rPr>
              <a:t>1) </a:t>
            </a:r>
            <a:r>
              <a:rPr lang="ru-RU" sz="2200" b="1" dirty="0" smtClean="0">
                <a:latin typeface="+mn-lt"/>
              </a:rPr>
              <a:t>КАКИЕ ПРАВА ЧЕЛОВЕКА ЗДЕСЬ НАРУШЕНЫ?</a:t>
            </a:r>
            <a:endParaRPr lang="ru-RU" sz="2200" b="1" dirty="0">
              <a:latin typeface="+mn-lt"/>
            </a:endParaRPr>
          </a:p>
          <a:p>
            <a:r>
              <a:rPr lang="ru-RU" sz="2200" b="1" dirty="0">
                <a:latin typeface="+mn-lt"/>
              </a:rPr>
              <a:t>2) </a:t>
            </a:r>
            <a:r>
              <a:rPr lang="ru-RU" sz="2200" b="1" dirty="0" smtClean="0">
                <a:latin typeface="+mn-lt"/>
              </a:rPr>
              <a:t>КАКИЕ ОБЯЗАННОСТИ НЕОБХОДИМО СОБЛЮДАТЬ В ЭТОМ СЛУЧАЕ?</a:t>
            </a:r>
            <a:endParaRPr lang="ru-RU" sz="2200" b="1" dirty="0">
              <a:latin typeface="+mn-lt"/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5276850" cy="37467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О ЧЕМ РАССКАЗЫВАЕТ НАМ ЭТА ФОТОГРАФИЯ?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О ЧЕМ ЗАБЫЛ ПАПА МАЛЬЧИКА?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5743575" cy="393660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ПОСМОТРИТЕ, ГДЕ НАХОДИТСЯ ЭТОТ ЧЕЛОВЕК?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5715000" cy="405498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ПОСМОТРИТЕ, ЧТО ДЕЛАЕТСЯ В СУДЕ ЭТОЙ СТРАНЫ?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ДЛЯ ЧЕГО СУДЬЕ ПРЕДЛОГАЮТ ДЕНЬГИ?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3) КАКОЕ ПРАВО НАРУШЕНО?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5716567" cy="40259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ЧТО ЖЕ ЗДЕСЬ СОБИРАЮТСЯ СДЕЛАТЬ?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КАКОЕ ПРАВО НАРУШАЕТСЯ?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5486400" cy="394023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53400" cy="60167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данной темы.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дошкольном возрасте необходимо приучать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соблюдать правила, помогающие жить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дружно: не обижать друг друга, помогать друг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другу. Дети начинают осознавать права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сначала с подачи их воспитателем, а затем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сами постепенно начинают понимать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значимость.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Знание прав — щит, прикрывающий детей,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достоинство от посягательств со стороны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8486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ru-RU" sz="2200" b="1" dirty="0" smtClean="0">
                <a:solidFill>
                  <a:schemeClr val="tx1"/>
                </a:solidFill>
              </a:rPr>
              <a:t>КАКИЕ ПРАВА ЧЕЛОВЕКА ЗДЕСЬ НАРУШАЮТСЯ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 СОБЛЮДАЮТСЯ В ЭТОМ СЛУЧАЕ?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2133600"/>
            <a:ext cx="6029325" cy="380638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КАКИЕ ПРАВА ЧЕЛОВЕКА ЗДЕСЬ НАРУШЕНЫ?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НЕОБХОДИМО СОБЛЮДАТЬ В ЭТОМ СЛУЧАЕ?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2133600"/>
            <a:ext cx="5105400" cy="417811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«Права ребёнка»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Мамы, папы всей страны</a:t>
            </a:r>
          </a:p>
          <a:p>
            <a:pPr>
              <a:buNone/>
            </a:pPr>
            <a:r>
              <a:rPr lang="ru-RU" dirty="0" smtClean="0"/>
              <a:t>Это знать давно должны,</a:t>
            </a:r>
          </a:p>
          <a:p>
            <a:pPr>
              <a:buNone/>
            </a:pPr>
            <a:r>
              <a:rPr lang="ru-RU" dirty="0" smtClean="0"/>
              <a:t>Есть права и у детишек</a:t>
            </a:r>
          </a:p>
          <a:p>
            <a:pPr>
              <a:buNone/>
            </a:pPr>
            <a:r>
              <a:rPr lang="ru-RU" dirty="0" smtClean="0"/>
              <a:t>На пример на чтенье книжек.</a:t>
            </a:r>
          </a:p>
          <a:p>
            <a:pPr>
              <a:buNone/>
            </a:pPr>
            <a:r>
              <a:rPr lang="ru-RU" dirty="0" smtClean="0"/>
              <a:t>Право на заботу, ласку</a:t>
            </a:r>
          </a:p>
          <a:p>
            <a:pPr>
              <a:buNone/>
            </a:pPr>
            <a:r>
              <a:rPr lang="ru-RU" dirty="0" smtClean="0"/>
              <a:t>И на жизнь, как будто в сказке,</a:t>
            </a:r>
          </a:p>
          <a:p>
            <a:pPr>
              <a:buNone/>
            </a:pPr>
            <a:r>
              <a:rPr lang="ru-RU" dirty="0" smtClean="0"/>
              <a:t>Еще право быть счастливым</a:t>
            </a:r>
          </a:p>
          <a:p>
            <a:pPr>
              <a:buNone/>
            </a:pPr>
            <a:r>
              <a:rPr lang="ru-RU" dirty="0" smtClean="0"/>
              <a:t>В нашем самом лучшем мире!</a:t>
            </a:r>
            <a:endParaRPr lang="ru-RU" dirty="0"/>
          </a:p>
        </p:txBody>
      </p:sp>
      <p:pic>
        <p:nvPicPr>
          <p:cNvPr id="5" name="Picture 5" descr="C:\Documents and Settings\Admin\Рабочий стол\2012-10-16 13.24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061">
            <a:off x="5136358" y="2104821"/>
            <a:ext cx="3193794" cy="27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Диагностика по теме: “Права детей”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ru-RU" u="sng" dirty="0" smtClean="0"/>
              <a:t>Все дети имеют одинаковые права независимо от: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национальности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языка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цвета кожи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социального происхождения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богатства / бедности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места жительства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возраста</a:t>
            </a:r>
            <a:endParaRPr lang="ru-RU" dirty="0"/>
          </a:p>
        </p:txBody>
      </p:sp>
      <p:pic>
        <p:nvPicPr>
          <p:cNvPr id="1028" name="Picture 4" descr="C:\Documents and Settings\Admin\Рабочий стол\Фото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4880">
            <a:off x="5595642" y="2325677"/>
            <a:ext cx="2455986" cy="184199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DSC0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103">
            <a:off x="4588509" y="4169918"/>
            <a:ext cx="2911200" cy="21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жизнь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свободу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семью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жилище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питание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имущество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друзей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имя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собственное мнение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выбор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защиту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заботу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любовь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внимание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помощь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медицинское 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учение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отдых</a:t>
            </a:r>
            <a:endParaRPr lang="ru-RU" sz="1400" dirty="0"/>
          </a:p>
        </p:txBody>
      </p:sp>
      <p:pic>
        <p:nvPicPr>
          <p:cNvPr id="2050" name="Picture 2" descr="C:\Documents and Settings\Admin\Рабочий стол\Фото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1723">
            <a:off x="6205675" y="608907"/>
            <a:ext cx="1905000" cy="254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1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3429000" cy="25717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2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906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ребенка от: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разлуки с родителями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унижения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жестокости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непосильного труда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купли, продажи, замены</a:t>
            </a:r>
            <a:endParaRPr lang="ru-RU" dirty="0"/>
          </a:p>
        </p:txBody>
      </p:sp>
      <p:pic>
        <p:nvPicPr>
          <p:cNvPr id="3074" name="Picture 2" descr="C:\Documents and Settings\Admin\Рабочий стол\Фото1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9829">
            <a:off x="4697520" y="1391979"/>
            <a:ext cx="3733800" cy="28003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012-10-16 07.28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141">
            <a:off x="1681365" y="3942234"/>
            <a:ext cx="3361756" cy="24898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ребенка: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забота о людях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посильная помощь взрослым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самообслуживание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 младшим и забота о них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Picture 6" descr="C:\Documents and Settings\Admin\Рабочий стол\100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289">
            <a:off x="4310971" y="3697412"/>
            <a:ext cx="3690136" cy="27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Фото2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22290" flipV="1">
            <a:off x="562920" y="3684984"/>
            <a:ext cx="3267310" cy="24504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924800" cy="5711952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5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детям дошкольного возраста элементарные знания и представления о международном документе по защите прав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  элементарные знаний детей о своих правах и обязанностях;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дружелюбных, миролюбивых, отзывчивых, тактичных детей.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правовой компетентности;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их возрасту форме с социально-правовыми нормами и правилами поведения;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Конвенцией ООН о правах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у детей уважительного и терпимого отношения к людям независимо от их происхождения, расовой и национальной принадлежности, языка, пола, возраста, личностного и поведенческого своеобразия, в том числе внешнего облика и физических недостатков;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взаимодействия семьи и дошкольного образовательного учреждения по вопросам правового воспитания и вовлечения родителей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правовоспитательный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процесс.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всех людей есть права.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них написано в этой книге, которую создала и приняла Организация Объединенных Наций (ООН)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жизнь, имя, свободу, семью, жилище, питание, имущество, друзей, собственное мнение, выбор, защиту, заботу, любовь, внимание, помощь, медицинское обслуживание, учение, развитие, отдых.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://static.ozone.ru/multimedia/books_covers/c200/1005294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1636">
            <a:off x="3778271" y="4006871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7375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«Какие права имеют герои»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76599"/>
            <a:ext cx="4495800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 права и обязанности.</a:t>
            </a:r>
            <a:endParaRPr lang="ru-RU" sz="3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51784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Цель: </a:t>
            </a:r>
            <a:r>
              <a:rPr lang="ru-RU" b="1" dirty="0" smtClean="0"/>
              <a:t>знакомить детей правами человека, записанных в Декларации прав человека, в доступной для дошкольников форме.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Задачи: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учить детей анализировать поступки сказочных героев, уметь называть нарушенные в сказке права героев;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развивать умение отстаивать свои права и уважать права других людей, понимать и соблюдать свои обязанности;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воспитывать в детях чувство любви, ответственности за свои поступки, желание соблюдать права;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активизировать познавательный процесс, пополнять словарный запас у детей.</a:t>
            </a:r>
            <a:endParaRPr lang="ru-RU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17"/>
          <p:cNvSpPr>
            <a:spLocks noChangeArrowheads="1"/>
          </p:cNvSpPr>
          <p:nvPr/>
        </p:nvSpPr>
        <p:spPr bwMode="auto">
          <a:xfrm>
            <a:off x="2819400" y="7620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2067" name="Picture 19" descr="C:\Documents and Settings\Admin\Рабочий стол\картинки презентиция о правах\imaзо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4590141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0" descr="C:\Documents and Settings\Admin\Рабочий стол\картинки презентиция о правах\imagюл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4495800" cy="3600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6" descr="C:\Documents and Settings\Admin\Рабочий стол\картинки презентиция о правах\шешг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03638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826</TotalTime>
  <Words>523</Words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МДОУ ДС №202 «Золушка»,г.Буденновск</vt:lpstr>
      <vt:lpstr>Слайд 2</vt:lpstr>
      <vt:lpstr>Слайд 3</vt:lpstr>
      <vt:lpstr>У всех людей есть права.  О них написано в этой книге, которую создала и приняла Организация Объединенных Наций (ООН)</vt:lpstr>
      <vt:lpstr>Дидактическая игра:</vt:lpstr>
      <vt:lpstr>Изучаем права и обязанности.</vt:lpstr>
      <vt:lpstr>Кто и какое право здесь нарушил?</vt:lpstr>
      <vt:lpstr>Кто и какое право здесь нарушил?</vt:lpstr>
      <vt:lpstr>Кто и какое право здесь нарушил?</vt:lpstr>
      <vt:lpstr>Какие права имеют герои?</vt:lpstr>
      <vt:lpstr>А какие права имеют эти герои?</vt:lpstr>
      <vt:lpstr>Молодцы!</vt:lpstr>
      <vt:lpstr> Поговорим о правах и обязанностях.   СТРАНА БЕЗЗАКОНИЯ </vt:lpstr>
      <vt:lpstr>Предварительная работа: </vt:lpstr>
      <vt:lpstr>Слайд 15</vt:lpstr>
      <vt:lpstr>1) О ЧЕМ РАССКАЗЫВАЕТ НАМ ЭТА ФОТОГРАФИЯ?  2) О ЧЕМ ЗАБЫЛ ПАПА МАЛЬЧИКА?</vt:lpstr>
      <vt:lpstr>ПОСМОТРИТЕ, ГДЕ НАХОДИТСЯ ЭТОТ ЧЕЛОВЕК?</vt:lpstr>
      <vt:lpstr>1) ПОСМОТРИТЕ, ЧТО ДЕЛАЕТСЯ В СУДЕ ЭТОЙ СТРАНЫ?  2) ДЛЯ ЧЕГО СУДЬЕ ПРЕДЛОГАЮТ ДЕНЬГИ?  3) КАКОЕ ПРАВО НАРУШЕНО?</vt:lpstr>
      <vt:lpstr>1) ЧТО ЖЕ ЗДЕСЬ СОБИРАЮТСЯ СДЕЛАТЬ?  2) КАКОЕ ПРАВО НАРУШАЕТСЯ?  </vt:lpstr>
      <vt:lpstr>1) КАКИЕ ПРАВА ЧЕЛОВЕКА ЗДЕСЬ НАРУШАЮТСЯ? 2) КАКИЕ ОБЯЗАННОСТИ НЕ СОБЛЮДАЮТСЯ В ЭТОМ СЛУЧАЕ?</vt:lpstr>
      <vt:lpstr>1) КАКИЕ ПРАВА ЧЕЛОВЕКА ЗДЕСЬ НАРУШЕНЫ?  2) КАКИЕ ОБЯЗАННОСТИ НЕОБХОДИМО СОБЛЮДАТЬ В ЭТОМ СЛУЧАЕ?</vt:lpstr>
      <vt:lpstr>Стихотворение «Права ребёнка»</vt:lpstr>
      <vt:lpstr>Диагностика по теме: “Права детей”</vt:lpstr>
      <vt:lpstr>Дети имеют право на:</vt:lpstr>
      <vt:lpstr>Защита ребенка от:</vt:lpstr>
      <vt:lpstr>Обязанности ребенка: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85</cp:revision>
  <dcterms:modified xsi:type="dcterms:W3CDTF">2022-04-26T10:08:30Z</dcterms:modified>
</cp:coreProperties>
</file>