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F92-7BC2-49FF-8238-145162879BCF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278C-5D72-4B6A-97A9-F7484C2B9F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F92-7BC2-49FF-8238-145162879BCF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278C-5D72-4B6A-97A9-F7484C2B9F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F92-7BC2-49FF-8238-145162879BCF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278C-5D72-4B6A-97A9-F7484C2B9F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F92-7BC2-49FF-8238-145162879BCF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278C-5D72-4B6A-97A9-F7484C2B9F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F92-7BC2-49FF-8238-145162879BCF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278C-5D72-4B6A-97A9-F7484C2B9F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F92-7BC2-49FF-8238-145162879BCF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278C-5D72-4B6A-97A9-F7484C2B9F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F92-7BC2-49FF-8238-145162879BCF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278C-5D72-4B6A-97A9-F7484C2B9F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F92-7BC2-49FF-8238-145162879BCF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278C-5D72-4B6A-97A9-F7484C2B9F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F92-7BC2-49FF-8238-145162879BCF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278C-5D72-4B6A-97A9-F7484C2B9F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F92-7BC2-49FF-8238-145162879BCF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278C-5D72-4B6A-97A9-F7484C2B9F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F92-7BC2-49FF-8238-145162879BCF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278C-5D72-4B6A-97A9-F7484C2B9F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52F92-7BC2-49FF-8238-145162879BCF}" type="datetimeFigureOut">
              <a:rPr lang="ru-RU" smtClean="0"/>
              <a:pPr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C278C-5D72-4B6A-97A9-F7484C2B9F2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Картотека стихотворений для заучивания в средней группе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В.Серова</a:t>
            </a:r>
            <a:br>
              <a:rPr lang="ru-RU" dirty="0"/>
            </a:br>
            <a:r>
              <a:rPr lang="ru-RU" b="1" dirty="0"/>
              <a:t>«Кошачьи лапки»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/>
              <a:t>самый жар кошачьи</a:t>
            </a:r>
          </a:p>
          <a:p>
            <a:pPr>
              <a:buNone/>
            </a:pPr>
            <a:r>
              <a:rPr lang="ru-RU" dirty="0"/>
              <a:t>лапки</a:t>
            </a:r>
          </a:p>
          <a:p>
            <a:pPr>
              <a:buNone/>
            </a:pPr>
            <a:r>
              <a:rPr lang="ru-RU" dirty="0"/>
              <a:t>Носят бархатные шапки.</a:t>
            </a:r>
          </a:p>
          <a:p>
            <a:pPr>
              <a:buNone/>
            </a:pPr>
            <a:r>
              <a:rPr lang="ru-RU" dirty="0"/>
              <a:t>У кошачьих лапок нет</a:t>
            </a:r>
          </a:p>
          <a:p>
            <a:pPr>
              <a:buNone/>
            </a:pPr>
            <a:r>
              <a:rPr lang="ru-RU" dirty="0"/>
              <a:t>Острых </a:t>
            </a:r>
            <a:r>
              <a:rPr lang="ru-RU" dirty="0" err="1"/>
              <a:t>коготочков</a:t>
            </a:r>
            <a:r>
              <a:rPr lang="ru-RU" dirty="0"/>
              <a:t>,</a:t>
            </a:r>
          </a:p>
          <a:p>
            <a:pPr>
              <a:buNone/>
            </a:pPr>
            <a:r>
              <a:rPr lang="ru-RU" dirty="0"/>
              <a:t>Смело делайте букет</a:t>
            </a:r>
          </a:p>
          <a:p>
            <a:pPr>
              <a:buNone/>
            </a:pPr>
            <a:r>
              <a:rPr lang="ru-RU" dirty="0"/>
              <a:t>Из таких цветочков.</a:t>
            </a:r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000" y="2420888"/>
            <a:ext cx="2794871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И.Токмакова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«Купите лук»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/>
              <a:t>Купите лук, зеленый лук,</a:t>
            </a:r>
          </a:p>
          <a:p>
            <a:pPr>
              <a:buNone/>
            </a:pPr>
            <a:r>
              <a:rPr lang="ru-RU" dirty="0"/>
              <a:t>Петрушку и морковку.</a:t>
            </a:r>
          </a:p>
          <a:p>
            <a:pPr>
              <a:buNone/>
            </a:pPr>
            <a:r>
              <a:rPr lang="ru-RU" dirty="0"/>
              <a:t>Купите нашу девочку</a:t>
            </a:r>
          </a:p>
          <a:p>
            <a:pPr>
              <a:buNone/>
            </a:pPr>
            <a:r>
              <a:rPr lang="ru-RU" dirty="0"/>
              <a:t>Шалунью и плутовку.</a:t>
            </a:r>
          </a:p>
          <a:p>
            <a:pPr>
              <a:buNone/>
            </a:pPr>
            <a:r>
              <a:rPr lang="ru-RU" dirty="0"/>
              <a:t>Не нужен нам зеленый лук</a:t>
            </a:r>
          </a:p>
          <a:p>
            <a:pPr>
              <a:buNone/>
            </a:pPr>
            <a:r>
              <a:rPr lang="ru-RU" dirty="0"/>
              <a:t>Петрушка и морковка,</a:t>
            </a:r>
          </a:p>
          <a:p>
            <a:pPr>
              <a:buNone/>
            </a:pPr>
            <a:r>
              <a:rPr lang="ru-RU" dirty="0"/>
              <a:t>Нужна нам только девочка,</a:t>
            </a:r>
          </a:p>
          <a:p>
            <a:pPr>
              <a:buNone/>
            </a:pPr>
            <a:r>
              <a:rPr lang="ru-RU" dirty="0"/>
              <a:t>Шалунья и плутовка.</a:t>
            </a:r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708920"/>
            <a:ext cx="3268428" cy="2368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М. Лермонтов</a:t>
            </a:r>
            <a:br>
              <a:rPr lang="ru-RU" dirty="0"/>
            </a:br>
            <a:r>
              <a:rPr lang="ru-RU" b="1" dirty="0"/>
              <a:t>«Спи, младенец </a:t>
            </a:r>
            <a:r>
              <a:rPr lang="ru-RU" b="1" dirty="0" smtClean="0"/>
              <a:t>мой прекрасный</a:t>
            </a:r>
            <a:r>
              <a:rPr lang="ru-RU" b="1" dirty="0"/>
              <a:t>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Спи, младенец мой прекрасный,</a:t>
            </a:r>
          </a:p>
          <a:p>
            <a:pPr>
              <a:buNone/>
            </a:pPr>
            <a:r>
              <a:rPr lang="ru-RU" dirty="0"/>
              <a:t>Баюшки-баю.</a:t>
            </a:r>
          </a:p>
          <a:p>
            <a:pPr>
              <a:buNone/>
            </a:pPr>
            <a:r>
              <a:rPr lang="ru-RU" dirty="0"/>
              <a:t>Тихо смотрит месяц ясный</a:t>
            </a:r>
          </a:p>
          <a:p>
            <a:pPr>
              <a:buNone/>
            </a:pPr>
            <a:r>
              <a:rPr lang="ru-RU" dirty="0"/>
              <a:t>В колыбель твою.</a:t>
            </a:r>
          </a:p>
          <a:p>
            <a:pPr>
              <a:buNone/>
            </a:pPr>
            <a:r>
              <a:rPr lang="ru-RU" dirty="0"/>
              <a:t>Стану сказывать я сказки,</a:t>
            </a:r>
          </a:p>
          <a:p>
            <a:pPr>
              <a:buNone/>
            </a:pPr>
            <a:r>
              <a:rPr lang="ru-RU" dirty="0"/>
              <a:t>Песенку спою,</a:t>
            </a:r>
          </a:p>
          <a:p>
            <a:pPr>
              <a:buNone/>
            </a:pPr>
            <a:r>
              <a:rPr lang="ru-RU" dirty="0"/>
              <a:t>Ты ж дремли, закрывши глазки,</a:t>
            </a:r>
          </a:p>
          <a:p>
            <a:pPr>
              <a:buNone/>
            </a:pPr>
            <a:r>
              <a:rPr lang="ru-RU" dirty="0"/>
              <a:t>Баюшки-баю.</a:t>
            </a:r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7506" y="2564904"/>
            <a:ext cx="2937926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Ю. Кушак</a:t>
            </a:r>
            <a:br>
              <a:rPr lang="ru-RU" dirty="0"/>
            </a:br>
            <a:r>
              <a:rPr lang="ru-RU" b="1" dirty="0"/>
              <a:t>«Олененок»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/>
              <a:t>Слегла </a:t>
            </a:r>
            <a:r>
              <a:rPr lang="ru-RU" dirty="0" err="1"/>
              <a:t>олениха</a:t>
            </a:r>
            <a:r>
              <a:rPr lang="ru-RU" dirty="0"/>
              <a:t>,</a:t>
            </a:r>
          </a:p>
          <a:p>
            <a:pPr>
              <a:buNone/>
            </a:pPr>
            <a:r>
              <a:rPr lang="ru-RU" dirty="0"/>
              <a:t>Да так и не встала...</a:t>
            </a:r>
          </a:p>
          <a:p>
            <a:pPr>
              <a:buNone/>
            </a:pPr>
            <a:r>
              <a:rPr lang="ru-RU" dirty="0"/>
              <a:t>У олененка</a:t>
            </a:r>
          </a:p>
          <a:p>
            <a:pPr>
              <a:buNone/>
            </a:pPr>
            <a:r>
              <a:rPr lang="ru-RU" dirty="0"/>
              <a:t>Мамы не стало.</a:t>
            </a:r>
          </a:p>
          <a:p>
            <a:pPr>
              <a:buNone/>
            </a:pPr>
            <a:r>
              <a:rPr lang="ru-RU" dirty="0"/>
              <a:t>Я его глажу,</a:t>
            </a:r>
          </a:p>
          <a:p>
            <a:pPr>
              <a:buNone/>
            </a:pPr>
            <a:r>
              <a:rPr lang="ru-RU" dirty="0"/>
              <a:t>С ладошки кормлю.</a:t>
            </a:r>
          </a:p>
          <a:p>
            <a:pPr>
              <a:buNone/>
            </a:pPr>
            <a:r>
              <a:rPr lang="ru-RU" dirty="0"/>
              <a:t>Я его очень,</a:t>
            </a:r>
          </a:p>
          <a:p>
            <a:pPr>
              <a:buNone/>
            </a:pPr>
            <a:r>
              <a:rPr lang="ru-RU" dirty="0"/>
              <a:t>Очень люблю.</a:t>
            </a:r>
          </a:p>
          <a:p>
            <a:pPr>
              <a:buNone/>
            </a:pPr>
            <a:r>
              <a:rPr lang="ru-RU" dirty="0"/>
              <a:t>И всюду за мной</a:t>
            </a:r>
          </a:p>
          <a:p>
            <a:pPr>
              <a:buNone/>
            </a:pPr>
            <a:r>
              <a:rPr lang="ru-RU" dirty="0"/>
              <a:t>Он скачет упрямо.</a:t>
            </a:r>
          </a:p>
          <a:p>
            <a:pPr>
              <a:buNone/>
            </a:pPr>
            <a:r>
              <a:rPr lang="ru-RU" dirty="0"/>
              <a:t>Пусть думает он,</a:t>
            </a:r>
          </a:p>
          <a:p>
            <a:pPr>
              <a:buNone/>
            </a:pPr>
            <a:r>
              <a:rPr lang="ru-RU" dirty="0"/>
              <a:t>Что я - его мама.</a:t>
            </a:r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7432" y="2420888"/>
            <a:ext cx="3320049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Н. </a:t>
            </a:r>
            <a:r>
              <a:rPr lang="ru-RU" dirty="0" err="1"/>
              <a:t>Пикулева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«Пять котят спать хотят...»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Пять </a:t>
            </a:r>
            <a:r>
              <a:rPr lang="ru-RU" dirty="0"/>
              <a:t>котят</a:t>
            </a:r>
          </a:p>
          <a:p>
            <a:pPr>
              <a:buNone/>
            </a:pPr>
            <a:r>
              <a:rPr lang="ru-RU" dirty="0"/>
              <a:t>Спать хотят,</a:t>
            </a:r>
          </a:p>
          <a:p>
            <a:pPr>
              <a:buNone/>
            </a:pPr>
            <a:r>
              <a:rPr lang="ru-RU" dirty="0"/>
              <a:t>А шестой - не спит!</a:t>
            </a:r>
          </a:p>
          <a:p>
            <a:pPr>
              <a:buNone/>
            </a:pPr>
            <a:r>
              <a:rPr lang="ru-RU" dirty="0"/>
              <a:t>Пять котят</a:t>
            </a:r>
          </a:p>
          <a:p>
            <a:pPr>
              <a:buNone/>
            </a:pPr>
            <a:r>
              <a:rPr lang="ru-RU" dirty="0"/>
              <a:t>Спать хотят,</a:t>
            </a:r>
          </a:p>
          <a:p>
            <a:pPr>
              <a:buNone/>
            </a:pPr>
            <a:r>
              <a:rPr lang="ru-RU" dirty="0"/>
              <a:t>А шестой - шалит!</a:t>
            </a:r>
          </a:p>
          <a:p>
            <a:pPr>
              <a:buNone/>
            </a:pPr>
            <a:r>
              <a:rPr lang="ru-RU" dirty="0"/>
              <a:t>Хвостиком виляет</a:t>
            </a:r>
          </a:p>
          <a:p>
            <a:pPr>
              <a:buNone/>
            </a:pPr>
            <a:r>
              <a:rPr lang="ru-RU" dirty="0"/>
              <a:t>Да еще и лает!</a:t>
            </a:r>
          </a:p>
          <a:p>
            <a:pPr>
              <a:buNone/>
            </a:pPr>
            <a:r>
              <a:rPr lang="ru-RU" dirty="0"/>
              <a:t>Он бы лаял до утра,</a:t>
            </a:r>
          </a:p>
          <a:p>
            <a:pPr>
              <a:buNone/>
            </a:pPr>
            <a:r>
              <a:rPr lang="ru-RU" dirty="0"/>
              <a:t>Но подумал:</a:t>
            </a:r>
          </a:p>
          <a:p>
            <a:pPr>
              <a:buNone/>
            </a:pPr>
            <a:r>
              <a:rPr lang="ru-RU" i="1" dirty="0"/>
              <a:t>(спать пора).</a:t>
            </a:r>
          </a:p>
          <a:p>
            <a:pPr>
              <a:buNone/>
            </a:pPr>
            <a:r>
              <a:rPr lang="ru-RU" dirty="0"/>
              <a:t>Мирно хвостиком вильнул</a:t>
            </a:r>
          </a:p>
          <a:p>
            <a:pPr>
              <a:buNone/>
            </a:pPr>
            <a:r>
              <a:rPr lang="ru-RU" dirty="0"/>
              <a:t>И быстрее всех</a:t>
            </a:r>
          </a:p>
          <a:p>
            <a:pPr>
              <a:buNone/>
            </a:pPr>
            <a:r>
              <a:rPr lang="ru-RU" i="1" dirty="0"/>
              <a:t>(уснул).</a:t>
            </a:r>
          </a:p>
          <a:p>
            <a:pPr>
              <a:buNone/>
            </a:pPr>
            <a:r>
              <a:rPr lang="ru-RU" dirty="0"/>
              <a:t>И тебе он, между прочим,</a:t>
            </a:r>
          </a:p>
          <a:p>
            <a:pPr>
              <a:buNone/>
            </a:pPr>
            <a:r>
              <a:rPr lang="ru-RU" dirty="0"/>
              <a:t>Пожелал</a:t>
            </a:r>
          </a:p>
          <a:p>
            <a:pPr>
              <a:buNone/>
            </a:pPr>
            <a:r>
              <a:rPr lang="ru-RU" i="1" dirty="0"/>
              <a:t>(спокойной ночи).</a:t>
            </a:r>
            <a:endParaRPr lang="ru-RU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99906" y="3148806"/>
            <a:ext cx="3291532" cy="229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В.Орлов</a:t>
            </a:r>
            <a:br>
              <a:rPr lang="ru-RU" dirty="0"/>
            </a:br>
            <a:r>
              <a:rPr lang="ru-RU" b="1" dirty="0"/>
              <a:t>«С базара»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-Откуда идёшь ты,</a:t>
            </a:r>
          </a:p>
          <a:p>
            <a:pPr>
              <a:buNone/>
            </a:pPr>
            <a:r>
              <a:rPr lang="ru-RU" dirty="0"/>
              <a:t>Лягушка-квакушка?</a:t>
            </a:r>
          </a:p>
          <a:p>
            <a:pPr>
              <a:buNone/>
            </a:pPr>
            <a:r>
              <a:rPr lang="ru-RU" dirty="0"/>
              <a:t>-С базара домой,</a:t>
            </a:r>
          </a:p>
          <a:p>
            <a:pPr>
              <a:buNone/>
            </a:pPr>
            <a:r>
              <a:rPr lang="ru-RU" dirty="0"/>
              <a:t>Дорогая подружка!</a:t>
            </a:r>
          </a:p>
          <a:p>
            <a:pPr>
              <a:buNone/>
            </a:pPr>
            <a:r>
              <a:rPr lang="ru-RU" dirty="0"/>
              <a:t>- </a:t>
            </a:r>
            <a:r>
              <a:rPr lang="ru-RU" dirty="0" smtClean="0"/>
              <a:t>А </a:t>
            </a:r>
            <a:r>
              <a:rPr lang="ru-RU" dirty="0"/>
              <a:t>что ты купила?</a:t>
            </a:r>
          </a:p>
          <a:p>
            <a:pPr>
              <a:buNone/>
            </a:pPr>
            <a:r>
              <a:rPr lang="ru-RU" dirty="0"/>
              <a:t>- Всего понемножку:</a:t>
            </a:r>
          </a:p>
          <a:p>
            <a:pPr>
              <a:buNone/>
            </a:pPr>
            <a:r>
              <a:rPr lang="ru-RU" dirty="0"/>
              <a:t>Купила </a:t>
            </a:r>
            <a:r>
              <a:rPr lang="ru-RU" dirty="0" err="1"/>
              <a:t>КВАпусту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 err="1"/>
              <a:t>КВАсоль</a:t>
            </a:r>
            <a:endParaRPr lang="ru-RU" dirty="0"/>
          </a:p>
          <a:p>
            <a:pPr>
              <a:buNone/>
            </a:pPr>
            <a:r>
              <a:rPr lang="ru-RU" dirty="0"/>
              <a:t>И </a:t>
            </a:r>
            <a:r>
              <a:rPr lang="ru-RU" dirty="0" err="1"/>
              <a:t>КВАртошку</a:t>
            </a:r>
            <a:r>
              <a:rPr lang="ru-RU" dirty="0"/>
              <a:t>.</a:t>
            </a:r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62365" y="2562973"/>
            <a:ext cx="2866019" cy="273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«Дед хотел </a:t>
            </a:r>
            <a:r>
              <a:rPr lang="ru-RU" b="1" dirty="0" smtClean="0"/>
              <a:t>уху сварить</a:t>
            </a:r>
            <a:r>
              <a:rPr lang="ru-RU" b="1" dirty="0"/>
              <a:t>…»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Дед хотел уху сварить,</a:t>
            </a:r>
          </a:p>
          <a:p>
            <a:pPr>
              <a:buNone/>
            </a:pPr>
            <a:r>
              <a:rPr lang="ru-RU" dirty="0"/>
              <a:t>Дед пошёл ершей ловить,</a:t>
            </a:r>
          </a:p>
          <a:p>
            <a:pPr>
              <a:buNone/>
            </a:pPr>
            <a:r>
              <a:rPr lang="ru-RU" dirty="0"/>
              <a:t>А за дедом кот Лаврентий,</a:t>
            </a:r>
          </a:p>
          <a:p>
            <a:pPr>
              <a:buNone/>
            </a:pPr>
            <a:r>
              <a:rPr lang="ru-RU" dirty="0"/>
              <a:t>За котом петух Терентий.</a:t>
            </a:r>
          </a:p>
          <a:p>
            <a:pPr>
              <a:buNone/>
            </a:pPr>
            <a:r>
              <a:rPr lang="ru-RU" dirty="0"/>
              <a:t>Тащат удочки</a:t>
            </a:r>
          </a:p>
          <a:p>
            <a:pPr>
              <a:buNone/>
            </a:pPr>
            <a:r>
              <a:rPr lang="ru-RU" dirty="0"/>
              <a:t>Вдоль по улочке.</a:t>
            </a:r>
          </a:p>
          <a:p>
            <a:pPr>
              <a:buNone/>
            </a:pPr>
            <a:r>
              <a:rPr lang="ru-RU" dirty="0"/>
              <a:t>Деду одному </a:t>
            </a:r>
            <a:r>
              <a:rPr lang="ru-RU" dirty="0" smtClean="0"/>
              <a:t>невмочь.</a:t>
            </a:r>
          </a:p>
          <a:p>
            <a:pPr>
              <a:buNone/>
            </a:pPr>
            <a:r>
              <a:rPr lang="ru-RU" dirty="0" smtClean="0"/>
              <a:t>Надо </a:t>
            </a:r>
            <a:r>
              <a:rPr lang="ru-RU" dirty="0"/>
              <a:t>старому помочь.</a:t>
            </a: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08700" y="2348880"/>
            <a:ext cx="1962491" cy="2516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«Ножки, ножки, где </a:t>
            </a:r>
            <a:r>
              <a:rPr lang="ru-RU" b="1" dirty="0" smtClean="0"/>
              <a:t>вы были</a:t>
            </a:r>
            <a:r>
              <a:rPr lang="ru-RU" b="1" dirty="0"/>
              <a:t>?»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Ножки-ножки, где вы были?</a:t>
            </a:r>
          </a:p>
          <a:p>
            <a:pPr>
              <a:buNone/>
            </a:pPr>
            <a:r>
              <a:rPr lang="ru-RU" dirty="0"/>
              <a:t>За грибами в лес ходили.</a:t>
            </a:r>
          </a:p>
          <a:p>
            <a:pPr>
              <a:buNone/>
            </a:pPr>
            <a:r>
              <a:rPr lang="ru-RU" dirty="0"/>
              <a:t>Что вы ручки работали</a:t>
            </a:r>
          </a:p>
          <a:p>
            <a:pPr>
              <a:buNone/>
            </a:pPr>
            <a:r>
              <a:rPr lang="ru-RU" dirty="0"/>
              <a:t>Мы грибочки собирали.</a:t>
            </a:r>
          </a:p>
          <a:p>
            <a:pPr>
              <a:buNone/>
            </a:pPr>
            <a:r>
              <a:rPr lang="ru-RU" dirty="0"/>
              <a:t>А вы, глазки, помогали?</a:t>
            </a:r>
          </a:p>
          <a:p>
            <a:pPr>
              <a:buNone/>
            </a:pPr>
            <a:r>
              <a:rPr lang="ru-RU" dirty="0"/>
              <a:t>Мы искали, да смотрели</a:t>
            </a:r>
          </a:p>
          <a:p>
            <a:pPr>
              <a:buNone/>
            </a:pPr>
            <a:r>
              <a:rPr lang="ru-RU" dirty="0"/>
              <a:t>Все пенечки оглядели.</a:t>
            </a:r>
          </a:p>
          <a:p>
            <a:pPr>
              <a:buNone/>
            </a:pPr>
            <a:r>
              <a:rPr lang="ru-RU" dirty="0"/>
              <a:t>Вот и Ванюшка с грибком,</a:t>
            </a:r>
          </a:p>
          <a:p>
            <a:pPr>
              <a:buNone/>
            </a:pPr>
            <a:r>
              <a:rPr lang="ru-RU" dirty="0"/>
              <a:t>С </a:t>
            </a:r>
            <a:r>
              <a:rPr lang="ru-RU" dirty="0" err="1"/>
              <a:t>подосиновичком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8922" y="2276872"/>
            <a:ext cx="2883201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А.Пушкин. «</a:t>
            </a:r>
            <a:r>
              <a:rPr lang="ru-RU" b="1" dirty="0" smtClean="0"/>
              <a:t>Ветер, ветер</a:t>
            </a:r>
            <a:r>
              <a:rPr lang="ru-RU" b="1" dirty="0"/>
              <a:t>…»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Ветер, ветер, ты могуч,</a:t>
            </a:r>
          </a:p>
          <a:p>
            <a:pPr>
              <a:buNone/>
            </a:pPr>
            <a:r>
              <a:rPr lang="ru-RU" dirty="0"/>
              <a:t>ты гоняешь стаи туч,</a:t>
            </a:r>
          </a:p>
          <a:p>
            <a:pPr>
              <a:buNone/>
            </a:pPr>
            <a:r>
              <a:rPr lang="ru-RU" dirty="0"/>
              <a:t>Ты волнуешь сине</a:t>
            </a:r>
          </a:p>
          <a:p>
            <a:pPr>
              <a:buNone/>
            </a:pPr>
            <a:r>
              <a:rPr lang="ru-RU" dirty="0"/>
              <a:t>море,</a:t>
            </a:r>
          </a:p>
          <a:p>
            <a:pPr>
              <a:buNone/>
            </a:pPr>
            <a:r>
              <a:rPr lang="ru-RU" dirty="0"/>
              <a:t>Всюду веешь на</a:t>
            </a:r>
          </a:p>
          <a:p>
            <a:pPr>
              <a:buNone/>
            </a:pPr>
            <a:r>
              <a:rPr lang="ru-RU" dirty="0"/>
              <a:t>просторе</a:t>
            </a:r>
          </a:p>
          <a:p>
            <a:pPr>
              <a:buNone/>
            </a:pPr>
            <a:r>
              <a:rPr lang="ru-RU" dirty="0"/>
              <a:t>Не боишься никого,</a:t>
            </a:r>
          </a:p>
          <a:p>
            <a:pPr>
              <a:buNone/>
            </a:pPr>
            <a:r>
              <a:rPr lang="ru-RU" dirty="0"/>
              <a:t>Кроме бога одного…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4723" y="2348880"/>
            <a:ext cx="3910034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З.Александрова «Елочка»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/>
              <a:t>Ни листочка, ни травинки!</a:t>
            </a:r>
          </a:p>
          <a:p>
            <a:pPr>
              <a:buNone/>
            </a:pPr>
            <a:r>
              <a:rPr lang="ru-RU" dirty="0"/>
              <a:t>Тихим стал наш сад,</a:t>
            </a:r>
          </a:p>
          <a:p>
            <a:pPr>
              <a:buNone/>
            </a:pPr>
            <a:r>
              <a:rPr lang="ru-RU" dirty="0"/>
              <a:t>И березки и осинки</a:t>
            </a:r>
          </a:p>
          <a:p>
            <a:pPr>
              <a:buNone/>
            </a:pPr>
            <a:r>
              <a:rPr lang="ru-RU" dirty="0"/>
              <a:t>Скучные стоят.</a:t>
            </a:r>
          </a:p>
          <a:p>
            <a:pPr>
              <a:buNone/>
            </a:pPr>
            <a:r>
              <a:rPr lang="ru-RU" dirty="0"/>
              <a:t>Только елочка одна</a:t>
            </a:r>
          </a:p>
          <a:p>
            <a:pPr>
              <a:buNone/>
            </a:pPr>
            <a:r>
              <a:rPr lang="ru-RU" dirty="0"/>
              <a:t>Весела и зелена</a:t>
            </a:r>
          </a:p>
          <a:p>
            <a:pPr>
              <a:buNone/>
            </a:pPr>
            <a:r>
              <a:rPr lang="ru-RU" dirty="0"/>
              <a:t>Видно, ей мороз не</a:t>
            </a:r>
          </a:p>
          <a:p>
            <a:pPr>
              <a:buNone/>
            </a:pPr>
            <a:r>
              <a:rPr lang="ru-RU" dirty="0"/>
              <a:t>страшен,</a:t>
            </a:r>
          </a:p>
          <a:p>
            <a:pPr>
              <a:buNone/>
            </a:pPr>
            <a:r>
              <a:rPr lang="ru-RU" dirty="0"/>
              <a:t>Видно, смелая она.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772816"/>
            <a:ext cx="2664296" cy="373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А.Барто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«Я знаю, что надо придумать»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/>
              <a:t>Я знаю, что надо</a:t>
            </a:r>
          </a:p>
          <a:p>
            <a:pPr>
              <a:buNone/>
            </a:pPr>
            <a:r>
              <a:rPr lang="ru-RU" dirty="0"/>
              <a:t>придумать,</a:t>
            </a:r>
          </a:p>
          <a:p>
            <a:pPr>
              <a:buNone/>
            </a:pPr>
            <a:r>
              <a:rPr lang="ru-RU" dirty="0"/>
              <a:t>Чтоб не было больше</a:t>
            </a:r>
          </a:p>
          <a:p>
            <a:pPr>
              <a:buNone/>
            </a:pPr>
            <a:r>
              <a:rPr lang="ru-RU" dirty="0"/>
              <a:t>зимы,</a:t>
            </a:r>
          </a:p>
          <a:p>
            <a:pPr>
              <a:buNone/>
            </a:pPr>
            <a:r>
              <a:rPr lang="ru-RU" dirty="0"/>
              <a:t>Чтоб вместо высоких</a:t>
            </a:r>
          </a:p>
          <a:p>
            <a:pPr>
              <a:buNone/>
            </a:pPr>
            <a:r>
              <a:rPr lang="ru-RU" dirty="0"/>
              <a:t>сугробов</a:t>
            </a:r>
          </a:p>
          <a:p>
            <a:pPr>
              <a:buNone/>
            </a:pPr>
            <a:r>
              <a:rPr lang="ru-RU" dirty="0"/>
              <a:t>Вокруг зеленели холмы.</a:t>
            </a:r>
          </a:p>
          <a:p>
            <a:pPr>
              <a:buNone/>
            </a:pPr>
            <a:r>
              <a:rPr lang="ru-RU" dirty="0"/>
              <a:t>Смотрю я в стекляшку</a:t>
            </a:r>
          </a:p>
          <a:p>
            <a:pPr>
              <a:buNone/>
            </a:pPr>
            <a:r>
              <a:rPr lang="ru-RU" dirty="0"/>
              <a:t>Зеленого цвета,</a:t>
            </a:r>
          </a:p>
          <a:p>
            <a:pPr>
              <a:buNone/>
            </a:pPr>
            <a:r>
              <a:rPr lang="ru-RU" dirty="0"/>
              <a:t>И сразу зима</a:t>
            </a:r>
          </a:p>
          <a:p>
            <a:pPr>
              <a:buNone/>
            </a:pPr>
            <a:r>
              <a:rPr lang="ru-RU" dirty="0"/>
              <a:t>Превращается в лето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82983" y="2564904"/>
            <a:ext cx="4062692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Л.Николаенко</a:t>
            </a:r>
            <a:br>
              <a:rPr lang="ru-RU" sz="3200" dirty="0" smtClean="0"/>
            </a:br>
            <a:r>
              <a:rPr lang="ru-RU" sz="3200" b="1" dirty="0" smtClean="0"/>
              <a:t>«</a:t>
            </a:r>
            <a:r>
              <a:rPr lang="ru-RU" sz="3200" b="1" smtClean="0"/>
              <a:t>Кто </a:t>
            </a:r>
            <a:r>
              <a:rPr lang="ru-RU" sz="3200" b="1" smtClean="0"/>
              <a:t>рассыпал колокольчики</a:t>
            </a:r>
            <a:r>
              <a:rPr lang="ru-RU" sz="3200" b="1" dirty="0"/>
              <a:t>»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Кто рассыпал</a:t>
            </a:r>
          </a:p>
          <a:p>
            <a:pPr>
              <a:buNone/>
            </a:pPr>
            <a:r>
              <a:rPr lang="ru-RU" dirty="0"/>
              <a:t>колокольчики,</a:t>
            </a:r>
          </a:p>
          <a:p>
            <a:pPr>
              <a:buNone/>
            </a:pPr>
            <a:r>
              <a:rPr lang="ru-RU" dirty="0"/>
              <a:t>А синичка собрала,</a:t>
            </a:r>
          </a:p>
          <a:p>
            <a:pPr>
              <a:buNone/>
            </a:pPr>
            <a:r>
              <a:rPr lang="ru-RU" dirty="0"/>
              <a:t>Ухватила</a:t>
            </a:r>
          </a:p>
          <a:p>
            <a:pPr>
              <a:buNone/>
            </a:pPr>
            <a:r>
              <a:rPr lang="ru-RU" dirty="0"/>
              <a:t>И за кончики</a:t>
            </a:r>
          </a:p>
          <a:p>
            <a:pPr>
              <a:buNone/>
            </a:pPr>
            <a:r>
              <a:rPr lang="ru-RU" dirty="0"/>
              <a:t>В свою песню заплела?</a:t>
            </a:r>
          </a:p>
          <a:p>
            <a:pPr>
              <a:buNone/>
            </a:pPr>
            <a:r>
              <a:rPr lang="ru-RU" dirty="0"/>
              <a:t>Как услышишь -</a:t>
            </a:r>
          </a:p>
          <a:p>
            <a:pPr>
              <a:buNone/>
            </a:pPr>
            <a:r>
              <a:rPr lang="ru-RU" dirty="0"/>
              <a:t>Колокольчики звенят,</a:t>
            </a:r>
          </a:p>
          <a:p>
            <a:pPr>
              <a:buNone/>
            </a:pPr>
            <a:r>
              <a:rPr lang="ru-RU" dirty="0"/>
              <a:t>Посмотри-ка:</a:t>
            </a:r>
          </a:p>
          <a:p>
            <a:pPr>
              <a:buNone/>
            </a:pPr>
            <a:r>
              <a:rPr lang="ru-RU" dirty="0"/>
              <a:t>Не синички ли летят?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854453"/>
            <a:ext cx="2736304" cy="3835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В.Орлов</a:t>
            </a:r>
            <a:br>
              <a:rPr lang="ru-RU" dirty="0"/>
            </a:br>
            <a:r>
              <a:rPr lang="ru-RU" b="1" dirty="0"/>
              <a:t>«Почему медведь зимой спит»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-</a:t>
            </a:r>
            <a:r>
              <a:rPr lang="ru-RU" dirty="0"/>
              <a:t>Мишка, мишка! Что с</a:t>
            </a:r>
          </a:p>
          <a:p>
            <a:pPr>
              <a:buNone/>
            </a:pPr>
            <a:r>
              <a:rPr lang="ru-RU" dirty="0"/>
              <a:t>тобой?</a:t>
            </a:r>
          </a:p>
          <a:p>
            <a:pPr>
              <a:buNone/>
            </a:pPr>
            <a:r>
              <a:rPr lang="ru-RU" dirty="0"/>
              <a:t>Почему ты спишь зимой?</a:t>
            </a:r>
          </a:p>
          <a:p>
            <a:pPr>
              <a:buNone/>
            </a:pPr>
            <a:r>
              <a:rPr lang="ru-RU" dirty="0"/>
              <a:t>-Потому, что снег и лёд –</a:t>
            </a:r>
          </a:p>
          <a:p>
            <a:pPr>
              <a:buNone/>
            </a:pPr>
            <a:r>
              <a:rPr lang="ru-RU" dirty="0"/>
              <a:t>Не малина и не мёд!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564904"/>
            <a:ext cx="2220416" cy="2775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Е.Серова</a:t>
            </a:r>
            <a:br>
              <a:rPr lang="ru-RU" dirty="0"/>
            </a:br>
            <a:r>
              <a:rPr lang="ru-RU" b="1" dirty="0"/>
              <a:t>«Одуванчик»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Носит </a:t>
            </a:r>
            <a:r>
              <a:rPr lang="ru-RU" dirty="0"/>
              <a:t>одуванчик</a:t>
            </a:r>
          </a:p>
          <a:p>
            <a:pPr>
              <a:buNone/>
            </a:pPr>
            <a:r>
              <a:rPr lang="ru-RU" dirty="0"/>
              <a:t>Желтый сарафанчик</a:t>
            </a:r>
          </a:p>
          <a:p>
            <a:pPr>
              <a:buNone/>
            </a:pPr>
            <a:r>
              <a:rPr lang="ru-RU" dirty="0"/>
              <a:t>Подрастет – нарядится</a:t>
            </a:r>
          </a:p>
          <a:p>
            <a:pPr>
              <a:buNone/>
            </a:pPr>
            <a:r>
              <a:rPr lang="ru-RU" dirty="0"/>
              <a:t>В беленькое платьице:</a:t>
            </a:r>
          </a:p>
          <a:p>
            <a:pPr>
              <a:buNone/>
            </a:pPr>
            <a:r>
              <a:rPr lang="ru-RU" dirty="0"/>
              <a:t>Легкое, воздушное,</a:t>
            </a:r>
          </a:p>
          <a:p>
            <a:pPr>
              <a:buNone/>
            </a:pPr>
            <a:r>
              <a:rPr lang="ru-RU" dirty="0"/>
              <a:t>Ветерку послушное.</a:t>
            </a: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2780928"/>
            <a:ext cx="2097257" cy="2516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536</Words>
  <Application>Microsoft Office PowerPoint</Application>
  <PresentationFormat>Экран (4:3)</PresentationFormat>
  <Paragraphs>146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Картотека стихотворений для заучивания в средней группе</vt:lpstr>
      <vt:lpstr>«Дед хотел уху сварить…»</vt:lpstr>
      <vt:lpstr>«Ножки, ножки, где вы были?»</vt:lpstr>
      <vt:lpstr>А.Пушкин. «Ветер, ветер…»</vt:lpstr>
      <vt:lpstr>З.Александрова «Елочка»</vt:lpstr>
      <vt:lpstr>А.Барто «Я знаю, что надо придумать»</vt:lpstr>
      <vt:lpstr>Л.Николаенко «Кто рассыпал колокольчики»</vt:lpstr>
      <vt:lpstr>В.Орлов «Почему медведь зимой спит»</vt:lpstr>
      <vt:lpstr>Е.Серова «Одуванчик»</vt:lpstr>
      <vt:lpstr>В.Серова «Кошачьи лапки»</vt:lpstr>
      <vt:lpstr>И.Токмакова «Купите лук»</vt:lpstr>
      <vt:lpstr>М. Лермонтов «Спи, младенец мой прекрасный»</vt:lpstr>
      <vt:lpstr>Ю. Кушак «Олененок»</vt:lpstr>
      <vt:lpstr>Н. Пикулева «Пять котят спать хотят...»</vt:lpstr>
      <vt:lpstr>В.Орлов «С базара»</vt:lpstr>
    </vt:vector>
  </TitlesOfParts>
  <Company>Квиток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Картотека стихотворений для заучивания в средней группе</dc:title>
  <dc:creator>АНЮТА</dc:creator>
  <cp:lastModifiedBy>IGOR</cp:lastModifiedBy>
  <cp:revision>3</cp:revision>
  <dcterms:created xsi:type="dcterms:W3CDTF">2013-05-14T15:50:18Z</dcterms:created>
  <dcterms:modified xsi:type="dcterms:W3CDTF">2020-05-28T19:58:26Z</dcterms:modified>
</cp:coreProperties>
</file>