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4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7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8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4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7E9D-2996-4C00-9293-35EB2AD4405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0EC7-7D81-4442-98B8-F68178692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kazochnaya_-_melodi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3808" y="307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132856"/>
            <a:ext cx="881292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Мы </a:t>
            </a:r>
            <a:r>
              <a:rPr lang="ru-RU" sz="2800" dirty="0"/>
              <a:t>посуду для Федоры   </a:t>
            </a:r>
            <a:r>
              <a:rPr lang="ru-RU" sz="2800" dirty="0" smtClean="0"/>
              <a:t>             </a:t>
            </a:r>
            <a:r>
              <a:rPr lang="ru-RU" sz="2400" dirty="0" smtClean="0"/>
              <a:t>Дети </a:t>
            </a:r>
            <a:r>
              <a:rPr lang="ru-RU" sz="2400" dirty="0"/>
              <a:t>сжимают, разжимают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кулачки</a:t>
            </a:r>
            <a:r>
              <a:rPr lang="ru-RU" sz="2400" dirty="0"/>
              <a:t>.</a:t>
            </a:r>
          </a:p>
          <a:p>
            <a:r>
              <a:rPr lang="ru-RU" sz="2800" dirty="0"/>
              <a:t>Вымоем без уговоров: </a:t>
            </a:r>
            <a:r>
              <a:rPr lang="ru-RU" sz="2800" dirty="0" smtClean="0"/>
              <a:t>                      </a:t>
            </a:r>
            <a:r>
              <a:rPr lang="ru-RU" sz="2400" dirty="0" smtClean="0"/>
              <a:t>Трут </a:t>
            </a:r>
            <a:r>
              <a:rPr lang="ru-RU" sz="2400" dirty="0"/>
              <a:t>одной ладошкой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другую</a:t>
            </a:r>
            <a:r>
              <a:rPr lang="ru-RU" sz="2400" dirty="0"/>
              <a:t>.</a:t>
            </a:r>
          </a:p>
          <a:p>
            <a:r>
              <a:rPr lang="ru-RU" sz="2800" dirty="0"/>
              <a:t>Моем вилку, чашку, ложку.   </a:t>
            </a:r>
            <a:r>
              <a:rPr lang="ru-RU" sz="2800" dirty="0" smtClean="0"/>
              <a:t>            </a:t>
            </a:r>
            <a:r>
              <a:rPr lang="ru-RU" sz="2400" dirty="0" smtClean="0"/>
              <a:t>Загибают </a:t>
            </a:r>
            <a:r>
              <a:rPr lang="ru-RU" sz="2400" dirty="0"/>
              <a:t>пальчики по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одному.</a:t>
            </a:r>
            <a:endParaRPr lang="ru-RU" sz="2400" dirty="0"/>
          </a:p>
          <a:p>
            <a:r>
              <a:rPr lang="ru-RU" sz="2800" dirty="0"/>
              <a:t>Сковородку, поварёшку,</a:t>
            </a:r>
          </a:p>
          <a:p>
            <a:r>
              <a:rPr lang="ru-RU" sz="2800" dirty="0"/>
              <a:t>Моем блюдце и стакан,</a:t>
            </a:r>
          </a:p>
          <a:p>
            <a:r>
              <a:rPr lang="ru-RU" sz="2800" dirty="0"/>
              <a:t>И закроем крепко кран.   </a:t>
            </a:r>
            <a:r>
              <a:rPr lang="ru-RU" sz="2800" dirty="0" smtClean="0"/>
              <a:t>                    </a:t>
            </a:r>
            <a:r>
              <a:rPr lang="ru-RU" sz="2400" dirty="0" smtClean="0"/>
              <a:t>Опять </a:t>
            </a:r>
            <a:r>
              <a:rPr lang="ru-RU" sz="2400" dirty="0"/>
              <a:t>трут ладошки.</a:t>
            </a:r>
          </a:p>
          <a:p>
            <a:r>
              <a:rPr lang="ru-RU" sz="2800" dirty="0"/>
              <a:t>Всю посуду мы перемыли мы.  </a:t>
            </a:r>
            <a:r>
              <a:rPr lang="ru-RU" sz="2800" dirty="0" smtClean="0"/>
              <a:t>          </a:t>
            </a:r>
            <a:r>
              <a:rPr lang="ru-RU" sz="2400" dirty="0"/>
              <a:t>Загибают пальчики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0422" y="548680"/>
            <a:ext cx="662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«Помощники»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99"/>
            <a:ext cx="9144000" cy="6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" y="0"/>
            <a:ext cx="9111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572000" cy="2080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12" y="1066428"/>
            <a:ext cx="3929636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6283" y="2076972"/>
            <a:ext cx="4291641" cy="41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1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6006"/>
            <a:ext cx="4654272" cy="2712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6672"/>
            <a:ext cx="5097726" cy="2661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38574"/>
            <a:ext cx="4674096" cy="31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90926"/>
            <a:ext cx="3600400" cy="2575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2972785" cy="3647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3995341" cy="3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94" y="-741212"/>
            <a:ext cx="3267996" cy="2293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1275" cy="1551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740287"/>
            <a:ext cx="3593976" cy="2394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01" y="4444122"/>
            <a:ext cx="1245551" cy="2413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21821"/>
            <a:ext cx="3777123" cy="2518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94559"/>
            <a:ext cx="5331804" cy="3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59" y="2264998"/>
            <a:ext cx="2031245" cy="2220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132856"/>
            <a:ext cx="86409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09120"/>
            <a:ext cx="87849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0828"/>
            <a:ext cx="1424386" cy="1307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92036"/>
            <a:ext cx="1424386" cy="1307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8850"/>
            <a:ext cx="1453105" cy="1334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78850"/>
            <a:ext cx="1440160" cy="1322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89499"/>
            <a:ext cx="1414811" cy="1299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67934"/>
            <a:ext cx="2016224" cy="2217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1" y="2206474"/>
            <a:ext cx="2220838" cy="2246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48" y="2226899"/>
            <a:ext cx="2078357" cy="22173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2299657"/>
            <a:ext cx="2136155" cy="21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590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" y="1039962"/>
            <a:ext cx="895699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Вот большой стеклянный чайник      </a:t>
            </a:r>
            <a:r>
              <a:rPr lang="ru-RU" sz="2400" dirty="0" smtClean="0"/>
              <a:t>(дети надувают животик)</a:t>
            </a:r>
          </a:p>
          <a:p>
            <a:r>
              <a:rPr lang="ru-RU" sz="2800" dirty="0" smtClean="0"/>
              <a:t>Очень важный, как начальник!   </a:t>
            </a:r>
            <a:r>
              <a:rPr lang="ru-RU" sz="2400" dirty="0" smtClean="0"/>
              <a:t>(одна рукой на поясе другой </a:t>
            </a:r>
          </a:p>
          <a:p>
            <a:pPr algn="r"/>
            <a:r>
              <a:rPr lang="ru-RU" sz="2400" dirty="0" smtClean="0"/>
              <a:t>делаем «носик»)</a:t>
            </a:r>
          </a:p>
          <a:p>
            <a:r>
              <a:rPr lang="ru-RU" sz="2800" dirty="0" smtClean="0"/>
              <a:t>Вот фарфоровые чашки:</a:t>
            </a:r>
            <a:r>
              <a:rPr lang="ru-RU" sz="2400" dirty="0" smtClean="0"/>
              <a:t>             (приседают, одна рука на поясе)</a:t>
            </a:r>
          </a:p>
          <a:p>
            <a:r>
              <a:rPr lang="ru-RU" sz="2800" dirty="0" smtClean="0"/>
              <a:t>Очень хрупкие, бедняжки!</a:t>
            </a:r>
          </a:p>
          <a:p>
            <a:endParaRPr lang="ru-RU" sz="2400" dirty="0" smtClean="0"/>
          </a:p>
          <a:p>
            <a:r>
              <a:rPr lang="ru-RU" sz="2800" dirty="0" smtClean="0"/>
              <a:t>Вот фарфоровые блюдца:</a:t>
            </a:r>
            <a:r>
              <a:rPr lang="ru-RU" sz="2400" dirty="0" smtClean="0"/>
              <a:t>             (кружатся, рисуя руками круг)</a:t>
            </a:r>
          </a:p>
          <a:p>
            <a:r>
              <a:rPr lang="ru-RU" sz="2800" dirty="0" smtClean="0"/>
              <a:t>Только стукни – разобьются!</a:t>
            </a:r>
            <a:endParaRPr lang="ru-RU" sz="2400" dirty="0" smtClean="0"/>
          </a:p>
          <a:p>
            <a:r>
              <a:rPr lang="ru-RU" sz="2800" dirty="0" smtClean="0"/>
              <a:t>Вот серебряные ложки:</a:t>
            </a:r>
          </a:p>
          <a:p>
            <a:r>
              <a:rPr lang="ru-RU" sz="2800" dirty="0" smtClean="0"/>
              <a:t>Голова на тонкой ножке.</a:t>
            </a:r>
            <a:r>
              <a:rPr lang="ru-RU" sz="2400" dirty="0" smtClean="0"/>
              <a:t>        (Вытягиваются, руки смыкают над </a:t>
            </a:r>
          </a:p>
          <a:p>
            <a:pPr algn="r"/>
            <a:r>
              <a:rPr lang="ru-RU" sz="2400" dirty="0" smtClean="0"/>
              <a:t>головой)</a:t>
            </a:r>
          </a:p>
          <a:p>
            <a:r>
              <a:rPr lang="ru-RU" sz="2800" dirty="0" smtClean="0"/>
              <a:t>Вот пластмассовый поднос.</a:t>
            </a:r>
          </a:p>
          <a:p>
            <a:r>
              <a:rPr lang="ru-RU" sz="2800" dirty="0" smtClean="0"/>
              <a:t>Он посуду нам принёс</a:t>
            </a:r>
            <a:r>
              <a:rPr lang="ru-RU" sz="2400" dirty="0" smtClean="0"/>
              <a:t>               (наклоняются вперёд, руки,                      </a:t>
            </a:r>
          </a:p>
          <a:p>
            <a:pPr algn="r"/>
            <a:r>
              <a:rPr lang="ru-RU" sz="2400" dirty="0" smtClean="0"/>
              <a:t>вытягивают вперёд)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158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2016-11-07T18:31:54Z</dcterms:created>
  <dcterms:modified xsi:type="dcterms:W3CDTF">2016-11-08T17:54:50Z</dcterms:modified>
</cp:coreProperties>
</file>