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9" r:id="rId3"/>
    <p:sldId id="258" r:id="rId4"/>
    <p:sldId id="281" r:id="rId5"/>
    <p:sldId id="278" r:id="rId6"/>
    <p:sldId id="280" r:id="rId7"/>
    <p:sldId id="260" r:id="rId8"/>
    <p:sldId id="261" r:id="rId9"/>
    <p:sldId id="262" r:id="rId10"/>
    <p:sldId id="282" r:id="rId11"/>
    <p:sldId id="265" r:id="rId12"/>
    <p:sldId id="266" r:id="rId13"/>
    <p:sldId id="267" r:id="rId14"/>
    <p:sldId id="268" r:id="rId15"/>
    <p:sldId id="269" r:id="rId16"/>
    <p:sldId id="264" r:id="rId17"/>
    <p:sldId id="271" r:id="rId18"/>
    <p:sldId id="272" r:id="rId19"/>
    <p:sldId id="273" r:id="rId20"/>
    <p:sldId id="274" r:id="rId21"/>
    <p:sldId id="25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2C8A-4F75-4FB7-B288-56664C3699F2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82C2-7350-4F89-A9EC-810DDEE3A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5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-years.ru/prazdniki/stihi-o-ves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приятно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Проснуться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встать,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синее небо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окне увидать,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снова узнать,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повсюду —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утро и солнце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Прекраснее сна!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Мазнин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33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Зацветают вишенки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Сладкий аромат.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 рубашке вышитой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весенний сад.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Нестеренко)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4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Шумной стайкой кружатся.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малиновка и дрозд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Занялись устройством гнёзд: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Носят, носят в домики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Птицы по соломинке.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76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 аукнула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лесу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 медведь откликнулся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Проурчав со сна.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02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Весной природа пробуждается ото сна. Весенние ручьи, пение птиц, появление первых цветов – всё это поистине маленькие чудеса, которые каждый год радуют нас, как в первый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58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Весна К нам весна шагает Быстрыми шагами, И сугробы тают Под её ногами. Чёрные проталины На полях видны. Видно очень тёплые Ноги у весны. (Автор: Ирина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Токмакова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4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 Кап-кап! С крыши падают слезинки. Кап-кап! Тают белые снежинки. Кап-кап! Солнышко по крыше скачет. Кап-кап! А зима сидит и плачет. Кап-кап! (Автор: А.К. Леонтьев, пер. Владимир Данько)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13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снег повсюду тает, День становится длинней, Если всё зазеленело И в полях звенит ручей, Если солнце ярче светит, Если птицам не до сна, Если стал теплее ветер, Значит, к нам пришла весна. (Автор: Екатерина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Карганова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под снегом долго спал,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молчания устал.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и помчался,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Весною повстречался: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Хочешь, песенку свою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тебе, Весна, спою?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Весна: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Кап-кап! Кап-кап!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Ручеёк, ты не озяб?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Нет, ни капельки, нисколько!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только-только!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звенит, журчит во мне!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спою!.. Растает снег.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Ланцетти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06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полуденных лучей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Побежал с горы ручей,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подснежник маленький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Вырос на проталинке.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34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весне набухли почки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проклюнулись листочки.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 на ветки клена 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носиков зеленых!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(Т. Дмитриев)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3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Весной На деревьях – Ты взгляни, - Там, где были почки, Как зеленые огни, Вспыхнули листочки. (Автор: Н. Гончаров)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43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Воробей взъерошил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Пёрышки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Жив, здоров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невредим.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Ловит мартовское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Солнышко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 пёрышком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Орлов)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59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39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5"/>
            <a:ext cx="7772400" cy="115212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для детей младшего дошкольного возраста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«Весна  идет»</a:t>
            </a:r>
            <a:endParaRPr lang="ru-RU" sz="6000" b="1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072608" cy="79208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Голенко</a:t>
            </a:r>
            <a:r>
              <a:rPr lang="ru-RU" sz="3600" b="1" dirty="0" smtClean="0">
                <a:solidFill>
                  <a:srgbClr val="002060"/>
                </a:solidFill>
              </a:rPr>
              <a:t> Н.А.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478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41"/>
    </mc:Choice>
    <mc:Fallback>
      <p:transition spd="slow" advTm="20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fotografieren.narod.ru/Moscow/MoscowMay.files/p000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0" y="188640"/>
            <a:ext cx="8877300" cy="657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1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саду зацветают деревья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5" descr="http://img2.vetton.ru/upl/1000/23/vetton_ru_japanesenature39-2560x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3030"/>
          <a:stretch>
            <a:fillRect/>
          </a:stretch>
        </p:blipFill>
        <p:spPr bwMode="auto">
          <a:xfrm>
            <a:off x="0" y="908720"/>
            <a:ext cx="64592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xa-xa.org/uploads/posts/2011-04/1303200559_0085acd27a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908721"/>
            <a:ext cx="2781300" cy="29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dongurman.ru/foto/pr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5501"/>
          <a:stretch>
            <a:fillRect/>
          </a:stretch>
        </p:blipFill>
        <p:spPr bwMode="auto">
          <a:xfrm>
            <a:off x="6227763" y="3883361"/>
            <a:ext cx="2916237" cy="29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2864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354" y="0"/>
            <a:ext cx="9144000" cy="7064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теплых стран возвращаются перелетные птицы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7" descr="http://ecocollaps.ru/wp-content/uploads/2011/03/picturecontent-pid-293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7474"/>
          <a:stretch>
            <a:fillRect/>
          </a:stretch>
        </p:blipFill>
        <p:spPr bwMode="auto">
          <a:xfrm>
            <a:off x="114249" y="836712"/>
            <a:ext cx="892224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2026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многие птицы вьют гнезда!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 descr="http://www.torange.ru/photo/2/13/%D0%90%D0%B8%D1%81%D1%82-%D0%B2-%D0%B3%D0%BD%D0%B5%D0%B7%D0%B4%D0%B5-1244190615_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0035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5246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гнездах птицы откладывают яйца!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5" descr="http://st.gdefon.ru/wallpapers_original/wallpapers/439765_vetki_listya_gnezdo_yajca_makro_1680x1050_(www.GdeFon.ru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3422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798" y="116632"/>
            <a:ext cx="91440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А поздней веной у них появляются птенцы!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 descr="http://co12.nevseoboi.com.ua/wallpapers/animal/1347952216-363161-0194859_www.nevseoboi.com.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050"/>
            <a:ext cx="8784976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5435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расцветает много красивых цветов!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4" descr="http://luxfon.com/pic/201203/1680x1050/luxfon.com-11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5538"/>
            <a:ext cx="8928992" cy="5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499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у многих животных появляются детеныши! </a:t>
            </a:r>
            <a:br>
              <a:rPr lang="ru-RU" altLang="ru-RU" sz="2800" dirty="0" smtClean="0"/>
            </a:br>
            <a:r>
              <a:rPr lang="ru-RU" altLang="ru-RU" sz="2800" dirty="0" smtClean="0"/>
              <a:t>У волков рождаются волчата!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513"/>
            <a:ext cx="8928992" cy="56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193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У лисиц – лисята!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http://nevseoboi.com.ua/uploads/posts/2010-02/1266237984_fox103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4054"/>
          <a:stretch>
            <a:fillRect/>
          </a:stretch>
        </p:blipFill>
        <p:spPr bwMode="auto">
          <a:xfrm>
            <a:off x="179512" y="836612"/>
            <a:ext cx="878497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9701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просыпаются ото сна медведи с медвежатами!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 descr="http://wallpaper-yaport.ru/baza/2010/04/16/a28d3297f977bbd9118e2fc0ce8c2e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548"/>
          <a:stretch>
            <a:fillRect/>
          </a:stretch>
        </p:blipFill>
        <p:spPr bwMode="auto">
          <a:xfrm>
            <a:off x="179512" y="764704"/>
            <a:ext cx="8784976" cy="59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6180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1316" y="-4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7116" y="908720"/>
            <a:ext cx="7772400" cy="864096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Цель  презентации: 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Дать детям представление </a:t>
            </a:r>
            <a:r>
              <a:rPr lang="ru-RU" sz="2800" dirty="0">
                <a:solidFill>
                  <a:srgbClr val="002060"/>
                </a:solidFill>
              </a:rPr>
              <a:t>о весне как времени года.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/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6832" y="1772816"/>
            <a:ext cx="8712968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-познакомить детей младшего дошкольного возраста с приметами весны: ярко греет солнце, тает снег, бегут ручьи, появляются первые цветы;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-на деревьях набухают почки и появляются первые нежные листочки;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в садах зацветают деревья;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с юга прилетают перелетные птицы, они вьют гнезда, откладывают яйца и выводят птенцов;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у многих животных весной появляются детеныши.-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l"/>
            <a:endParaRPr lang="ru-RU" dirty="0" smtClean="0">
              <a:latin typeface="+mj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1943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Как хорошо и красиво весной!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http://megalife.com.ua/uploads/posts/2009-06/1245085832_vesna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150"/>
            <a:ext cx="8928992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8472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Пришла весна!</a:t>
            </a:r>
          </a:p>
        </p:txBody>
      </p:sp>
      <p:pic>
        <p:nvPicPr>
          <p:cNvPr id="6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1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00" y="199121"/>
            <a:ext cx="6429400" cy="925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 нам идет весна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6" name="Picture 6" descr="C:\Users\Samsung\AppData\Local\Temp\Rar$DR03.628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9" y="1124744"/>
            <a:ext cx="3744416" cy="52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Samsung\AppData\Local\Temp\Rar$DR08.399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96" y="1127522"/>
            <a:ext cx="3744415" cy="52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53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A6A6A6"/>
                </a:solidFill>
              </a:rPr>
              <a:t> </a:t>
            </a:r>
            <a:endParaRPr lang="ru-RU" altLang="ru-RU" dirty="0" smtClean="0"/>
          </a:p>
        </p:txBody>
      </p:sp>
      <p:pic>
        <p:nvPicPr>
          <p:cNvPr id="4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8000" b="1" smtClean="0">
                <a:solidFill>
                  <a:srgbClr val="84DF41"/>
                </a:solidFill>
              </a:rPr>
              <a:t>КОНЕЦ</a:t>
            </a:r>
          </a:p>
        </p:txBody>
      </p:sp>
    </p:spTree>
    <p:extLst>
      <p:ext uri="{BB962C8B-B14F-4D97-AF65-F5344CB8AC3E}">
        <p14:creationId xmlns="" xmlns:p14="http://schemas.microsoft.com/office/powerpoint/2010/main" val="279837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Весна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3868" y="199497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ни сутки,</a:t>
            </a:r>
          </a:p>
          <a:p>
            <a:r>
              <a:rPr lang="ru-RU" dirty="0"/>
              <a:t>По минутке</a:t>
            </a:r>
          </a:p>
          <a:p>
            <a:r>
              <a:rPr lang="ru-RU" dirty="0"/>
              <a:t>День длинней,</a:t>
            </a:r>
          </a:p>
          <a:p>
            <a:r>
              <a:rPr lang="ru-RU" dirty="0"/>
              <a:t>Короче ночь.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Потихоньку,</a:t>
            </a:r>
          </a:p>
          <a:p>
            <a:r>
              <a:rPr lang="ru-RU" dirty="0"/>
              <a:t>Полегоньку,</a:t>
            </a:r>
          </a:p>
          <a:p>
            <a:r>
              <a:rPr lang="ru-RU" dirty="0"/>
              <a:t>Прогоняем зиму</a:t>
            </a:r>
          </a:p>
          <a:p>
            <a:r>
              <a:rPr lang="ru-RU" dirty="0"/>
              <a:t>Прочь.</a:t>
            </a:r>
          </a:p>
          <a:p>
            <a:r>
              <a:rPr lang="ru-RU" i="1" dirty="0"/>
              <a:t>(В. Берестов)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013430"/>
            <a:ext cx="3078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К </a:t>
            </a:r>
            <a:r>
              <a:rPr lang="ru-RU" dirty="0"/>
              <a:t>нам весна шагает Быстрыми шагами, И сугробы тают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Под </a:t>
            </a:r>
            <a:r>
              <a:rPr lang="ru-RU" dirty="0"/>
              <a:t>её ногами.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Чёрные </a:t>
            </a:r>
            <a:r>
              <a:rPr lang="ru-RU" dirty="0"/>
              <a:t>проталины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полях видны.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Видно </a:t>
            </a:r>
            <a:r>
              <a:rPr lang="ru-RU" dirty="0"/>
              <a:t>очень тёплые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Ноги </a:t>
            </a:r>
            <a:r>
              <a:rPr lang="ru-RU" dirty="0"/>
              <a:t>у весны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(Автор: Ирина </a:t>
            </a:r>
            <a:r>
              <a:rPr lang="ru-RU" dirty="0" err="1"/>
              <a:t>Токмакова</a:t>
            </a:r>
            <a:r>
              <a:rPr lang="ru-RU" dirty="0"/>
              <a:t>)    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Пускай сугробы во дворе</a:t>
            </a:r>
            <a:br>
              <a:rPr lang="ru-RU" dirty="0"/>
            </a:br>
            <a:r>
              <a:rPr lang="ru-RU" dirty="0"/>
              <a:t>И снег почти не тает,</a:t>
            </a:r>
            <a:br>
              <a:rPr lang="ru-RU" dirty="0"/>
            </a:br>
            <a:r>
              <a:rPr lang="ru-RU" dirty="0"/>
              <a:t>Сегодня март в календаре</a:t>
            </a:r>
            <a:r>
              <a:rPr lang="ru-RU" b="1" dirty="0"/>
              <a:t> </a:t>
            </a:r>
            <a:r>
              <a:rPr lang="ru-RU" dirty="0"/>
              <a:t>–</a:t>
            </a:r>
            <a:br>
              <a:rPr lang="ru-RU" dirty="0"/>
            </a:br>
            <a:r>
              <a:rPr lang="ru-RU" dirty="0"/>
              <a:t>Весна в права вступает!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0155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espicture.ru/16/vesna-kartinki--dlya-detey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30718"/>
            <a:ext cx="8913101" cy="6639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Тает снег , бегут ручьи, дети бегают по лужам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Samsung\AppData\Local\Temp\Rar$DR25.405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960"/>
          <a:stretch>
            <a:fillRect/>
          </a:stretch>
        </p:blipFill>
        <p:spPr bwMode="auto">
          <a:xfrm>
            <a:off x="5076056" y="1628800"/>
            <a:ext cx="3888432" cy="51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ti-i-vnuki.ru/wp-content/uploads/2016/03/39014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" y="980728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rgora-ds20.edumsko.ru/uploads/3000/2846/slider/0d1d5685fd1d4f0bf5db04494aa84c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3" y="-18166"/>
            <a:ext cx="9127317" cy="687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1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400" smtClean="0"/>
              <a:t>Появились подснежники!</a:t>
            </a:r>
          </a:p>
        </p:txBody>
      </p:sp>
      <p:pic>
        <p:nvPicPr>
          <p:cNvPr id="6148" name="Picture 5" descr="http://www.bankoboev.ru/images/Mjg4MjA=/Bankoboev.Ru_podsnezhn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" y="692696"/>
            <a:ext cx="9161790" cy="62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лесу появились первые цветы - подснежники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098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5558"/>
            <a:ext cx="9144000" cy="58102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На ветках набухли почки!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5" descr="http://canon-fan.com/sites/default/files/IMG_0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805"/>
            <a:ext cx="9144000" cy="61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450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6868" y="116632"/>
            <a:ext cx="9212263" cy="4905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почек выросли липкие листочки!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7" descr="http://img-fotki.yandex.ru/get/5603/oko7.18/0_6121e_fafbd8b6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266" r="19011"/>
          <a:stretch>
            <a:fillRect/>
          </a:stretch>
        </p:blipFill>
        <p:spPr bwMode="auto">
          <a:xfrm>
            <a:off x="4051300" y="753116"/>
            <a:ext cx="51609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nikblo.ru/PAS/pas0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8057" r="22951"/>
          <a:stretch>
            <a:fillRect/>
          </a:stretch>
        </p:blipFill>
        <p:spPr bwMode="auto">
          <a:xfrm>
            <a:off x="0" y="753116"/>
            <a:ext cx="45005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5574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459</Words>
  <Application>Microsoft Office PowerPoint</Application>
  <PresentationFormat>Экран (4:3)</PresentationFormat>
  <Paragraphs>81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 для детей младшего дошкольного возраста «Весна  идет»</vt:lpstr>
      <vt:lpstr> Цель  презентации:  Дать детям представление о весне как времени года.  </vt:lpstr>
      <vt:lpstr>Весна</vt:lpstr>
      <vt:lpstr>Слайд 4</vt:lpstr>
      <vt:lpstr> </vt:lpstr>
      <vt:lpstr>Слайд 6</vt:lpstr>
      <vt:lpstr>Появились подснежники!</vt:lpstr>
      <vt:lpstr>На ветках набухли почки!</vt:lpstr>
      <vt:lpstr>Из почек выросли липкие листочки!</vt:lpstr>
      <vt:lpstr>Слайд 10</vt:lpstr>
      <vt:lpstr>В саду зацветают деревья</vt:lpstr>
      <vt:lpstr>Из теплых стран возвращаются перелетные птицы</vt:lpstr>
      <vt:lpstr>Весной многие птицы вьют гнезда!</vt:lpstr>
      <vt:lpstr>В гнездах птицы откладывают яйца!</vt:lpstr>
      <vt:lpstr>А поздней веной у них появляются птенцы!</vt:lpstr>
      <vt:lpstr>Весной расцветает много красивых цветов!</vt:lpstr>
      <vt:lpstr>Весной у многих животных появляются детеныши!  У волков рождаются волчата!</vt:lpstr>
      <vt:lpstr>У лисиц – лисята!</vt:lpstr>
      <vt:lpstr>Весной просыпаются ото сна медведи с медвежатами!</vt:lpstr>
      <vt:lpstr>Как хорошо и красиво весной!</vt:lpstr>
      <vt:lpstr>Пришла весна!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для детей младшего дошкольного возраста «Весна  идет»</dc:title>
  <dc:creator>Пользователь</dc:creator>
  <cp:lastModifiedBy>user</cp:lastModifiedBy>
  <cp:revision>25</cp:revision>
  <dcterms:created xsi:type="dcterms:W3CDTF">2016-03-24T21:28:57Z</dcterms:created>
  <dcterms:modified xsi:type="dcterms:W3CDTF">2022-03-11T10:10:29Z</dcterms:modified>
</cp:coreProperties>
</file>