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rect l="0" t="0" r="r" b="b"/>
              <a:pathLst>
                <a:path w="236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952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1132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9169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15525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3249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6051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5771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4436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1579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202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5448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1036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193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693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6082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657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0541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jpeg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 flipH="1"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/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8BAD-6204-4EAE-903E-172B79C7EAB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B28A-A84D-4F01-A9A5-162E7E8FA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04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jpeg" /><Relationship Id="rId3" Type="http://schemas.microsoft.com/office/2007/relationships/hdphoto" Target="../media/hdphoto1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Relationship Id="rId3" Type="http://schemas.microsoft.com/office/2007/relationships/hdphoto" Target="../media/hdphoto9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Relationship Id="rId3" Type="http://schemas.microsoft.com/office/2007/relationships/hdphoto" Target="../media/hdphoto10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Relationship Id="rId3" Type="http://schemas.microsoft.com/office/2007/relationships/hdphoto" Target="../media/hdphoto11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Relationship Id="rId3" Type="http://schemas.microsoft.com/office/2007/relationships/hdphoto" Target="../media/hdphoto12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Relationship Id="rId3" Type="http://schemas.microsoft.com/office/2007/relationships/hdphoto" Target="../media/hdphoto13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microsoft.com/office/2007/relationships/hdphoto" Target="../media/hdphoto2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microsoft.com/office/2007/relationships/hdphoto" Target="../media/hdphoto3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Relationship Id="rId3" Type="http://schemas.microsoft.com/office/2007/relationships/hdphoto" Target="../media/hdphoto4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Relationship Id="rId3" Type="http://schemas.microsoft.com/office/2007/relationships/hdphoto" Target="../media/hdphoto5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microsoft.com/office/2007/relationships/hdphoto" Target="../media/hdphoto6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microsoft.com/office/2007/relationships/hdphoto" Target="../media/hdphoto7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microsoft.com/office/2007/relationships/hdphoto" Target="../media/hdphoto8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рофессии РАЗНЫЕ НУЖНЫ, ПРОФЕСИИ РАЗНЫЕ ВАЖНЫ!</a:t>
            </a:r>
            <a:endParaRPr lang="ru-RU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4412" y="2407228"/>
            <a:ext cx="612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45008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8727" y="155863"/>
            <a:ext cx="8751455" cy="65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3626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2619" y="138545"/>
            <a:ext cx="8700654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4782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199" y="166255"/>
            <a:ext cx="8719127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7506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2619" y="193964"/>
            <a:ext cx="8626762" cy="64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005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145" y="110837"/>
            <a:ext cx="8756072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6063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140" y="2585864"/>
            <a:ext cx="9905998" cy="1478570"/>
          </a:xfrm>
        </p:spPr>
        <p:txBody>
          <a:bodyPr/>
          <a:lstStyle/>
          <a:p>
            <a:pPr algn="ctr"/>
            <a:r>
              <a:rPr lang="ru-RU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5135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6727" y="189027"/>
            <a:ext cx="8733702" cy="462137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ПАЛЬЧИКОАВЯ ГИМНАСТИКА:</a:t>
            </a:r>
            <a:endParaRPr lang="ru-RU" sz="2800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8913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45" y="2012373"/>
            <a:ext cx="5791199" cy="41116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3163" y="618518"/>
            <a:ext cx="9634247" cy="10163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cap="none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«Кому это принадлежит?»</a:t>
            </a:r>
            <a:endParaRPr lang="ru-RU" sz="2800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0754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109" y="124691"/>
            <a:ext cx="8797636" cy="65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907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399" y="138545"/>
            <a:ext cx="8806873" cy="66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6329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6605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8727" y="96983"/>
            <a:ext cx="8829962" cy="66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590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66" t="2428" r="2541" b="15810"/>
          <a:stretch>
            <a:fillRect/>
          </a:stretch>
        </p:blipFill>
        <p:spPr>
          <a:xfrm>
            <a:off x="1191222" y="207818"/>
            <a:ext cx="9884106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572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73" y="124691"/>
            <a:ext cx="8756071" cy="65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818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Контур</Template>
  <Company/>
  <PresentationFormat>Широкоэкранный</PresentationFormat>
  <Paragraphs>4</Paragraphs>
  <Slides>15</Slides>
  <Notes>0</Notes>
  <TotalTime>532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6">
      <vt:lpstr>Контур</vt:lpstr>
      <vt:lpstr>профессии РАЗНЫЕ НУЖНЫ, ПРОФЕСИИ РАЗНЫЕ ВАЖНЫ!</vt:lpstr>
      <vt:lpstr>ПАЛЬЧИКОАВЯ ГИМНАСТИКА:</vt:lpstr>
      <vt:lpstr>ИГРА: «Кому это принадлежит?»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7</cp:revision>
  <dcterms:created xsi:type="dcterms:W3CDTF">2019-04-21T17:33:33Z</dcterms:created>
  <dcterms:modified xsi:type="dcterms:W3CDTF">2021-01-31T05:38:26Z</dcterms:modified>
</cp:coreProperties>
</file>