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2" r:id="rId3"/>
    <p:sldId id="257" r:id="rId4"/>
    <p:sldId id="258" r:id="rId5"/>
    <p:sldId id="262" r:id="rId6"/>
    <p:sldId id="259" r:id="rId7"/>
    <p:sldId id="260" r:id="rId8"/>
    <p:sldId id="263" r:id="rId9"/>
    <p:sldId id="270" r:id="rId10"/>
    <p:sldId id="264" r:id="rId11"/>
    <p:sldId id="276" r:id="rId12"/>
    <p:sldId id="265" r:id="rId13"/>
    <p:sldId id="277" r:id="rId14"/>
    <p:sldId id="266" r:id="rId15"/>
    <p:sldId id="278" r:id="rId16"/>
    <p:sldId id="267" r:id="rId17"/>
    <p:sldId id="279" r:id="rId18"/>
    <p:sldId id="268" r:id="rId19"/>
    <p:sldId id="280" r:id="rId20"/>
    <p:sldId id="283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0F45-11D4-4113-AD5D-E15D6054B17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7870-2B92-42F8-98FD-FA3A1084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061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0F45-11D4-4113-AD5D-E15D6054B17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7870-2B92-42F8-98FD-FA3A1084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2773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0F45-11D4-4113-AD5D-E15D6054B17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7870-2B92-42F8-98FD-FA3A1084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8568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0F45-11D4-4113-AD5D-E15D6054B17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7870-2B92-42F8-98FD-FA3A1084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2923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0F45-11D4-4113-AD5D-E15D6054B17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7870-2B92-42F8-98FD-FA3A1084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3932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0F45-11D4-4113-AD5D-E15D6054B17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7870-2B92-42F8-98FD-FA3A1084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4538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0F45-11D4-4113-AD5D-E15D6054B17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7870-2B92-42F8-98FD-FA3A1084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835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0F45-11D4-4113-AD5D-E15D6054B17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7870-2B92-42F8-98FD-FA3A1084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2033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0F45-11D4-4113-AD5D-E15D6054B17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7870-2B92-42F8-98FD-FA3A1084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6979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0F45-11D4-4113-AD5D-E15D6054B17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7870-2B92-42F8-98FD-FA3A1084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928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0F45-11D4-4113-AD5D-E15D6054B17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7870-2B92-42F8-98FD-FA3A1084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0789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0F45-11D4-4113-AD5D-E15D6054B17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97870-2B92-42F8-98FD-FA3A1084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018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644968"/>
            <a:ext cx="11035145" cy="471426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интегрированного занятия по развитию речи в старшей группе «Путешествие в страну Красивой речи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Урусова А.М.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82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17" y="1698093"/>
            <a:ext cx="98896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</a:t>
            </a:r>
            <a:endParaRPr lang="ru-RU" sz="5400" i="1" dirty="0" smtClean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i="1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</a:t>
            </a:r>
            <a:r>
              <a:rPr lang="ru-RU" sz="5400" i="1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одним словом.</a:t>
            </a:r>
            <a:endParaRPr lang="ru-RU" sz="5400" i="1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23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2" y="1440872"/>
            <a:ext cx="4294909" cy="437803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61814" y="777922"/>
            <a:ext cx="1228299" cy="188339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126406" y="777922"/>
            <a:ext cx="923085" cy="155584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2758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253" y="1323834"/>
            <a:ext cx="95943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</a:t>
            </a:r>
            <a:endParaRPr lang="ru-RU" sz="5400" i="1" dirty="0" smtClean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i="1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</a:t>
            </a:r>
            <a:r>
              <a:rPr lang="ru-RU" sz="5400" i="1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признаки.</a:t>
            </a:r>
            <a:endParaRPr lang="ru-RU" sz="5400" i="1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78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2" y="1440872"/>
            <a:ext cx="4294909" cy="437803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61814" y="777922"/>
            <a:ext cx="1228299" cy="188339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126406" y="777922"/>
            <a:ext cx="923085" cy="155584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7742831" y="3774639"/>
            <a:ext cx="2001670" cy="15591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254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088" y="1575263"/>
            <a:ext cx="98350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5400" i="1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endParaRPr lang="ru-RU" sz="5400" i="1" dirty="0" smtClean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i="1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5400" i="1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наоборот»</a:t>
            </a:r>
            <a:endParaRPr lang="ru-RU" sz="5400" i="1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945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2" y="1440872"/>
            <a:ext cx="4294909" cy="437803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61814" y="777922"/>
            <a:ext cx="1228299" cy="188339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126406" y="777922"/>
            <a:ext cx="923085" cy="155584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7742831" y="3774639"/>
            <a:ext cx="2001670" cy="15591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6741996" y="5160920"/>
            <a:ext cx="1307495" cy="132093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2237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3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9427" y="-122829"/>
            <a:ext cx="76674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 </a:t>
            </a:r>
          </a:p>
        </p:txBody>
      </p:sp>
    </p:spTree>
    <p:extLst>
      <p:ext uri="{BB962C8B-B14F-4D97-AF65-F5344CB8AC3E}">
        <p14:creationId xmlns:p14="http://schemas.microsoft.com/office/powerpoint/2010/main" val="42376034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2" y="1440872"/>
            <a:ext cx="4294909" cy="437803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61814" y="777922"/>
            <a:ext cx="1228299" cy="188339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126406" y="777922"/>
            <a:ext cx="923085" cy="155584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7742831" y="3774639"/>
            <a:ext cx="2001670" cy="15591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6741996" y="5160920"/>
            <a:ext cx="1307495" cy="132093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854451" y="5013070"/>
            <a:ext cx="1924543" cy="12649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7997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37609" y="374260"/>
            <a:ext cx="316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7</a:t>
            </a:r>
            <a:endParaRPr lang="ru-RU" sz="5400" b="0" i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75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2" y="1440872"/>
            <a:ext cx="4294909" cy="437803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883194" y="521923"/>
            <a:ext cx="1511385" cy="157466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281289" y="521923"/>
            <a:ext cx="1462377" cy="163876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7742831" y="3774639"/>
            <a:ext cx="2561229" cy="13720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7089083" y="5270102"/>
            <a:ext cx="1307495" cy="132093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567228" y="5186459"/>
            <a:ext cx="1924543" cy="12649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00013" y="3381389"/>
            <a:ext cx="2498988" cy="26013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671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6" y="0"/>
            <a:ext cx="5472752" cy="67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784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935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6" y="0"/>
            <a:ext cx="5472752" cy="67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831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38546"/>
            <a:ext cx="11083635" cy="60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418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7" y="595745"/>
            <a:ext cx="7148946" cy="57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348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541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65" y="212574"/>
            <a:ext cx="9812211" cy="633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9137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2" y="1440872"/>
            <a:ext cx="4294909" cy="43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925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6" y="1753736"/>
            <a:ext cx="6805684" cy="51042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4780" y="442498"/>
            <a:ext cx="554966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мячом – Назови ласково.</a:t>
            </a:r>
            <a:endParaRPr lang="ru-RU" sz="80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71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2" y="1440872"/>
            <a:ext cx="4294909" cy="437803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357349" y="450376"/>
            <a:ext cx="1228299" cy="188339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305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58</Words>
  <Application>Microsoft Office PowerPoint</Application>
  <PresentationFormat>Широкоэкранный</PresentationFormat>
  <Paragraphs>11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Конспект интегрированного занятия по развитию речи в старшей группе «Путешествие в страну Красивой речи                                                       Воспитатель: Урусова А.М.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Асият</dc:creator>
  <cp:lastModifiedBy>User</cp:lastModifiedBy>
  <cp:revision>11</cp:revision>
  <dcterms:created xsi:type="dcterms:W3CDTF">2022-04-17T09:06:07Z</dcterms:created>
  <dcterms:modified xsi:type="dcterms:W3CDTF">2022-04-20T20:48:24Z</dcterms:modified>
</cp:coreProperties>
</file>