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089EE9-EF86-430C-9817-AA38C5566132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0B0556-3329-4DCD-87AA-0E0C0D834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1018765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"/>
            <a:ext cx="8182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лия\Desktop\img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08"/>
            <a:ext cx="804389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Возле леса на опушке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Трое их живет в избушке,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Там три стула и три кружки,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Три кровати, три подушки.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Угадайте без подсказки: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Кто герои этой сказки?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www.wite.ru/images/cms/data/game_pic/marina/neskuchnie/volshebnymi_naklejkami/tri_medvedya/igra_naklejkami_tri_medvedya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58579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pinimg.com/originals/bb/d8/94/bbd8941b3956b825f0ce4981200a52d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57216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M8AYNHrGYa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ия\Desktop\rasskaji-po-kartinkam-tri-medvedya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29486" cy="595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я\Desktop\6b2362ebefba0544af4a90a389c3346c--childrens-books-soviet-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4857784" cy="625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комп\Desktop\86727653_large_Risunok__17_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20862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786314" y="285728"/>
            <a:ext cx="367601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5500694" y="2214554"/>
            <a:ext cx="235331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6143636" y="4643446"/>
            <a:ext cx="1228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829576" cy="59024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Физкультминутка.</a:t>
            </a:r>
            <a:endParaRPr lang="ru-RU" dirty="0" smtClean="0"/>
          </a:p>
          <a:p>
            <a:pPr algn="ctr"/>
            <a:r>
              <a:rPr lang="ru-RU" b="1" dirty="0" smtClean="0"/>
              <a:t>Три медведя шли домой</a:t>
            </a:r>
            <a:endParaRPr lang="ru-RU" dirty="0" smtClean="0"/>
          </a:p>
          <a:p>
            <a:pPr algn="ctr"/>
            <a:r>
              <a:rPr lang="ru-RU" b="1" i="1" dirty="0" smtClean="0"/>
              <a:t>(дети шагают на месте вперевалочку)</a:t>
            </a:r>
            <a:endParaRPr lang="ru-RU" dirty="0" smtClean="0"/>
          </a:p>
          <a:p>
            <a:pPr algn="ctr"/>
            <a:r>
              <a:rPr lang="ru-RU" b="1" dirty="0" smtClean="0"/>
              <a:t>Папа был большой-большой.</a:t>
            </a:r>
            <a:endParaRPr lang="ru-RU" dirty="0" smtClean="0"/>
          </a:p>
          <a:p>
            <a:pPr algn="ctr"/>
            <a:r>
              <a:rPr lang="ru-RU" b="1" i="1" dirty="0" smtClean="0"/>
              <a:t>(поднять руки над головой, потянуть вверх)</a:t>
            </a:r>
            <a:endParaRPr lang="ru-RU" dirty="0" smtClean="0"/>
          </a:p>
          <a:p>
            <a:pPr algn="ctr"/>
            <a:r>
              <a:rPr lang="ru-RU" b="1" dirty="0" smtClean="0"/>
              <a:t>Мама с ним поменьше ростом,</a:t>
            </a:r>
            <a:endParaRPr lang="ru-RU" dirty="0" smtClean="0"/>
          </a:p>
          <a:p>
            <a:pPr algn="ctr"/>
            <a:r>
              <a:rPr lang="ru-RU" b="1" i="1" dirty="0" smtClean="0"/>
              <a:t>(руки на уровне груди)</a:t>
            </a:r>
            <a:endParaRPr lang="ru-RU" dirty="0" smtClean="0"/>
          </a:p>
          <a:p>
            <a:pPr algn="ctr"/>
            <a:r>
              <a:rPr lang="ru-RU" b="1" dirty="0" smtClean="0"/>
              <a:t>А сынок малютка просто.</a:t>
            </a:r>
            <a:endParaRPr lang="ru-RU" dirty="0" smtClean="0"/>
          </a:p>
          <a:p>
            <a:pPr algn="ctr"/>
            <a:r>
              <a:rPr lang="ru-RU" b="1" i="1" dirty="0" smtClean="0"/>
              <a:t>(присесть)</a:t>
            </a:r>
            <a:endParaRPr lang="ru-RU" dirty="0" smtClean="0"/>
          </a:p>
          <a:p>
            <a:pPr algn="ctr"/>
            <a:r>
              <a:rPr lang="ru-RU" b="1" dirty="0" smtClean="0"/>
              <a:t>Очень маленький он был,</a:t>
            </a:r>
            <a:endParaRPr lang="ru-RU" dirty="0" smtClean="0"/>
          </a:p>
          <a:p>
            <a:pPr algn="ctr"/>
            <a:r>
              <a:rPr lang="ru-RU" b="1" i="1" dirty="0" smtClean="0"/>
              <a:t>(присев, качаться по-медвежьи)</a:t>
            </a:r>
            <a:endParaRPr lang="ru-RU" dirty="0" smtClean="0"/>
          </a:p>
          <a:p>
            <a:pPr algn="ctr"/>
            <a:r>
              <a:rPr lang="ru-RU" b="1" dirty="0" smtClean="0"/>
              <a:t>С погремушками ходил.</a:t>
            </a:r>
            <a:endParaRPr lang="ru-RU" dirty="0" smtClean="0"/>
          </a:p>
          <a:p>
            <a:pPr algn="ctr"/>
            <a:r>
              <a:rPr lang="ru-RU" b="1" i="1" dirty="0" smtClean="0"/>
              <a:t>(встать, руки перед грудью сжаты в кулаки)</a:t>
            </a:r>
            <a:endParaRPr lang="ru-RU" dirty="0" smtClean="0"/>
          </a:p>
          <a:p>
            <a:pPr algn="ctr"/>
            <a:r>
              <a:rPr lang="ru-RU" b="1" dirty="0" smtClean="0"/>
              <a:t>Дзинь-дзинь, дзинь-дзинь.</a:t>
            </a:r>
            <a:endParaRPr lang="ru-RU" dirty="0" smtClean="0"/>
          </a:p>
          <a:p>
            <a:pPr algn="ctr"/>
            <a:r>
              <a:rPr lang="ru-RU" b="1" i="1" dirty="0" smtClean="0"/>
              <a:t>(дети имитируют игру с погремушками)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ия\Desktop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428604"/>
            <a:ext cx="7773488" cy="6045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114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</cp:revision>
  <dcterms:created xsi:type="dcterms:W3CDTF">2020-02-05T13:06:12Z</dcterms:created>
  <dcterms:modified xsi:type="dcterms:W3CDTF">2020-02-05T13:19:48Z</dcterms:modified>
</cp:coreProperties>
</file>