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EFFBB-D3DB-4C46-AFEF-C3F98137890B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1F5B-AE44-4CA1-B5CF-C5C478577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1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1F5B-AE44-4CA1-B5CF-C5C4785774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0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6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7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9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2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9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22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0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1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6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6290-153B-48AC-BA73-A366ACB4BA9E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6E4C-6186-40C3-B06C-DB7BBA48B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0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Королевство математики.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346" y="17956"/>
            <a:ext cx="4515324" cy="548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64502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Итоговое занятие для детей средней группы.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86346" y="4168244"/>
            <a:ext cx="451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3320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309"/>
            <a:ext cx="4799980" cy="63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516" y="1268760"/>
            <a:ext cx="343148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Моё королевство все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Любят и чтут,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 моём королевстве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Цифры живут.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342"/>
            <a:ext cx="4799980" cy="63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9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6840"/>
            <a:ext cx="9144000" cy="67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shatan\AppData\Local\Microsoft\Windows\Temporary Internet Files\Content.IE5\YDB4WXT9\MM90028303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38437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115615" cy="14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8784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Детский сад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63118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8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27" y="1"/>
            <a:ext cx="9142510" cy="68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31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887"/>
            <a:ext cx="9144000" cy="69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52983"/>
            <a:ext cx="326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Четыре гусенка и двое утят</a:t>
            </a:r>
          </a:p>
          <a:p>
            <a:r>
              <a:rPr lang="ru-RU" dirty="0" smtClean="0"/>
              <a:t>В озере плавают, громко кричат.</a:t>
            </a:r>
          </a:p>
          <a:p>
            <a:r>
              <a:rPr lang="ru-RU" dirty="0" smtClean="0"/>
              <a:t>А ну, посчитай поскорей,</a:t>
            </a:r>
          </a:p>
          <a:p>
            <a:r>
              <a:rPr lang="ru-RU" dirty="0" smtClean="0"/>
              <a:t>Сколько всего в воде малышей?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719"/>
            <a:ext cx="2743969" cy="27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801" y="260612"/>
            <a:ext cx="2617845" cy="17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761" y="3603367"/>
            <a:ext cx="2907299" cy="23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85" y="2708920"/>
            <a:ext cx="5236343" cy="392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19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825" y="350795"/>
            <a:ext cx="4968552" cy="224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520" y="2577744"/>
            <a:ext cx="2493963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852" y="3943365"/>
            <a:ext cx="2664296" cy="28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7816"/>
            <a:ext cx="1840565" cy="259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101" y="2577744"/>
            <a:ext cx="2959211" cy="22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35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51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Королевство математики.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Ashatan</dc:creator>
  <cp:lastModifiedBy>user</cp:lastModifiedBy>
  <cp:revision>31</cp:revision>
  <dcterms:created xsi:type="dcterms:W3CDTF">2014-05-11T14:28:52Z</dcterms:created>
  <dcterms:modified xsi:type="dcterms:W3CDTF">2022-04-27T09:57:22Z</dcterms:modified>
</cp:coreProperties>
</file>