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72" r:id="rId10"/>
    <p:sldId id="262" r:id="rId11"/>
    <p:sldId id="263" r:id="rId12"/>
    <p:sldId id="264" r:id="rId13"/>
    <p:sldId id="266" r:id="rId14"/>
    <p:sldId id="265" r:id="rId15"/>
    <p:sldId id="267" r:id="rId16"/>
    <p:sldId id="268" r:id="rId17"/>
    <p:sldId id="26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732EB9C-CCFE-4543-8905-820ADE4186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04C0837-7F95-4B8C-8E13-8E85947F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886728" cy="302897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Нравственно-патриотическое воспитание детей старшего дошкольного возраста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214818"/>
            <a:ext cx="6400800" cy="17526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Урусова А.М.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28" y="1428736"/>
          <a:ext cx="7429552" cy="5205715"/>
        </p:xfrm>
        <a:graphic>
          <a:graphicData uri="http://schemas.openxmlformats.org/drawingml/2006/table">
            <a:tbl>
              <a:tblPr/>
              <a:tblGrid>
                <a:gridCol w="2921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4165">
                <a:tc>
                  <a:txBody>
                    <a:bodyPr/>
                    <a:lstStyle/>
                    <a:p>
                      <a:pPr marL="810895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marL="810895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Тема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, цель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Разделы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работы и сопутствующие темы </a:t>
                      </a: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базовой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программы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marR="18415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marL="12065" marR="18415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Творческие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проекты (продуктивная деятельность детей)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081">
                <a:tc gridSpan="3"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Сентябрь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4806"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Игра-путешествие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«Широка страна моя рот­ная»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Закреплять и расширять знания о родном го­роде, округе, о столице страны: государствен­ные символы, государственный язык, досто­примечательности; познакомить детей с поня­тием    «столица».    Воспитывать    чувство патриотизма и любовь к Родине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Художественное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конструирование. «Золотая осень в лесу»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Ознакомление с пространственны­ми отношениями «Прочтение кар­ты страны, области»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Конкурс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рисунков «Наш город глаза­ми детей</a:t>
                      </a: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»</a:t>
                      </a: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8410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Экскурсия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«Путешествие </a:t>
                      </a: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по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городу»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Познакомить дошкольников со своей малой родиной, улицами, жилыми домами и обще­ственными зданиями, их назначением; уточ­нить знания детей о правилах поведения на улице, о Правилах дорожного движения, вос­питывать чувство ответственности за свой город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Развитие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экологических представ­лений «Ознакомление с городом»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Ознакомление   с  пространствен­ными   отношениями   «Работа   с планом города»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4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4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  Изготовление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макета улицы города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081">
                <a:tc gridSpan="3"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Октябрь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2172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Беседа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«Русские матрешки»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Знакомить детей с историей создания кукол в разных странах (Япония, Россия); формиро­вать интерес к русскому прикладному искус­ству — деревянной игрушке; дать возмож­ность детям ощутить радость, любовь, добро­ту, которые приносят людям эти игрушки; воспитывать желание самим создавать и тво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рить по мотивам русского народного творче­ства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Художественное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конструирование «Узор на круге», «Узор на квадра­те», «Украшение кукольного платья русским узором»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4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Georgia"/>
                      </a:endParaRPr>
                    </a:p>
                    <a:p>
                      <a:pPr algn="l">
                        <a:lnSpc>
                          <a:spcPts val="94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Georgia"/>
                        </a:rPr>
                        <a:t>Аппликация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Georgia"/>
                        </a:rPr>
                        <a:t>«Украсим матрешку»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607" marR="1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121957"/>
            <a:ext cx="664373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Georgia" pitchFamily="18" charset="0"/>
              </a:rPr>
              <a:t>План работы по нравственно-патриотическому воспитанию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Georgia" pitchFamily="18" charset="0"/>
              </a:rPr>
              <a:t> детей</a:t>
            </a:r>
            <a:r>
              <a:rPr lang="ru-RU" sz="2400" b="1" dirty="0" smtClean="0">
                <a:latin typeface="Georgia" pitchFamily="18" charset="0"/>
                <a:ea typeface="Times New Roman" pitchFamily="18" charset="0"/>
                <a:cs typeface="Georgia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Georgia" pitchFamily="18" charset="0"/>
              </a:rPr>
              <a:t>старшей группы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42976" y="571480"/>
          <a:ext cx="7786742" cy="5572163"/>
        </p:xfrm>
        <a:graphic>
          <a:graphicData uri="http://schemas.openxmlformats.org/drawingml/2006/table">
            <a:tbl>
              <a:tblPr/>
              <a:tblGrid>
                <a:gridCol w="301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2595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Игра-беседа 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«Наши отношения»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Учить детей культуре общения мальчиков и девочек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Развитие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логического мышления «Девочки, мальчики» (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ориентировка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сериационных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отношениях). Чтение: С.Маршак «Мальчики и девочки»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Оформление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стенда «Правила взаи­моотношений мальчиков и девочек» (рисунки детей)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2621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Рисунок-рассказ 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«Мой детский сад»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Вызвать у детей желание отражать в рисунке свои впечатления и представления; воспиты­вать любовь к своему детскому саду; доброже­лательное отношение к сверстникам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Работа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зимнем саду: уход за жи­вотными, растениями. Ознакомление с пространственны­ми отношениями «Работа с планом помещений детского сада»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4066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24066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Дизайн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«Украсим детский сад»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34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Ноябрь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1799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Беседа 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«Семья и родной дом»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Формировать представление о мире семьи; ак­туализировать эмоциональный опыт детей се­мейных   взаимоотношений;   способствовать развитию доброжелательности, терпимости, понимания, взаимопомощи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Ознакомление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 художественной литературой и развитие речи. Чтение сказки «Гуси-лебеди»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Художественное конструирование «Праздник мамы»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Georgia"/>
                          <a:ea typeface="Times New Roman"/>
                          <a:cs typeface="Times New Roman"/>
                        </a:rPr>
                        <a:t>Изготовление </a:t>
                      </a:r>
                      <a:r>
                        <a:rPr lang="ru-RU" sz="1000" dirty="0">
                          <a:latin typeface="Georgia"/>
                          <a:ea typeface="Times New Roman"/>
                          <a:cs typeface="Times New Roman"/>
                        </a:rPr>
                        <a:t>поздравительных от­крыток ко Дню матери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003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Беседа 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«Моя родня»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Формировать представление о семье как о лю­дях, которые живут вместе, любят друг друга, заботятся друг о друге. Воспитывать желание заботиться о близких, развивать чувство гор­дости за свою семью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Ознакомление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 художественной литературой и развитие речи. Чтение сказок «Сестрица </a:t>
                      </a: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Аленушка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и братец Иванушка», «</a:t>
                      </a: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Хаврошечка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Georgia"/>
                          <a:ea typeface="Times New Roman"/>
                          <a:cs typeface="Times New Roman"/>
                        </a:rPr>
                        <a:t>Оформление </a:t>
                      </a:r>
                      <a:r>
                        <a:rPr lang="ru-RU" sz="1000" dirty="0">
                          <a:latin typeface="Georgia"/>
                          <a:ea typeface="Times New Roman"/>
                          <a:cs typeface="Times New Roman"/>
                        </a:rPr>
                        <a:t>альбома «Наша друж­ная семья» (семейные фотографии детей группы)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5011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Беседа </a:t>
                      </a: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«Что такое героизм»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Формировать представление о героизме. Вос­питывать у детей эмоционально-положитель­ное отношение к воинам, желание подра­жать им в ловкости,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быстроте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, смелости,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Ознакомление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 художественной литературой и развитие речи. Чтение стихотворения С. Михалко­ва «Дядя Степа»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524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1524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Рисование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«Всадник на лошади»</a:t>
                      </a:r>
                      <a:endParaRPr lang="ru-RU" sz="1000" dirty="0">
                        <a:latin typeface="Georgia"/>
                        <a:ea typeface="Times New Roman"/>
                        <a:cs typeface="Times New Roman"/>
                      </a:endParaRPr>
                    </a:p>
                  </a:txBody>
                  <a:tcPr marL="15571" marR="15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06" y="714356"/>
          <a:ext cx="7929650" cy="5643601"/>
        </p:xfrm>
        <a:graphic>
          <a:graphicData uri="http://schemas.openxmlformats.org/drawingml/2006/table">
            <a:tbl>
              <a:tblPr/>
              <a:tblGrid>
                <a:gridCol w="3220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0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9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146">
                <a:tc>
                  <a:txBody>
                    <a:bodyPr/>
                    <a:lstStyle/>
                    <a:p>
                      <a:pPr marL="810895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810895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Тема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, цель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Разделы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работы и сопутствующие темы базовой программы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" marR="2413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8890" marR="2413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Творческие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проекты (продуктивная деятельность детей)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675"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стремлении быть похожими на них. Уточ­нять и расширять представления о защитни­ках страны в годы Великой Отечественной войны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Изобразительное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искусство «Герда идет к дворцу Снежной королевы»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726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Игра-путешествие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«Выставка дымковских иг­рушек»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Формировать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детей понятие «русская народ­ная игрушка», знакомить детей с народной дымковской игрушкой; воспитывать эстетиче­ское отношение у детей к народным игрушкам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Экскурсия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«Игрушки дымковских мастериц» (временная экспозиция в изостудии)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Лепка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«Дымковские барышни»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922">
                <a:tc gridSpan="3">
                  <a:txBody>
                    <a:bodyPr/>
                    <a:lstStyle/>
                    <a:p>
                      <a:pPr marL="2673350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                                      </a:t>
                      </a:r>
                    </a:p>
                    <a:p>
                      <a:pPr marL="2673350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                                     Декабрь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8592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Экскурсия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в магазин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Знакомить детей с общественными зданиями города, их назначением; расширять знания о профессиях работников социальной сферы, содержании и значимости труда жителей го­рода; воспитывать культурные навыки поведе­ния на улице и в общественных местах; сти­мулировать у детей интерес и любовь к своему городу; оздоровить детей в процессе пешеход­ных экскурсий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Ознакомление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с пространственны­ми отношениями «Прочтение гото­вого плана открытой местности»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Изготовление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муляжей для игры в магазин.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Рисование «С мамой (с папой) в магазин за покупкой»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41540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Творческая </a:t>
                      </a: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игра «Страна вежливости»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Учить детей уместно, в зависимости от ситуа­ции и адресата, употреблять вежливые слова приветствия; объяснить детям значение веж­ливых слов; учить правильно</a:t>
                      </a:r>
                      <a:r>
                        <a:rPr lang="ru-RU" sz="9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 употреблять слова в речи; обучать общей культуре </a:t>
                      </a:r>
                      <a:r>
                        <a:rPr lang="ru-RU" sz="900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поведе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ния,  доброму,  уважительному отношению друг к другу</a:t>
                      </a:r>
                      <a:endParaRPr lang="ru-RU" sz="900" dirty="0">
                        <a:latin typeface="Georgia" pitchFamily="18" charset="0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Ознакомление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с художественной литературой и развитие речи. Сочинение историй с опорой на заместители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Проведение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дня вежливых слов один раз в неделю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15" marR="15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642918"/>
          <a:ext cx="8072495" cy="5643602"/>
        </p:xfrm>
        <a:graphic>
          <a:graphicData uri="http://schemas.openxmlformats.org/drawingml/2006/table">
            <a:tbl>
              <a:tblPr/>
              <a:tblGrid>
                <a:gridCol w="3124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4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2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179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Беседа «Кто заботится о нас в детском саду»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Воспитывать уважение к сотрудникам детско­го сада, желание им помогать, доставлять им радость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Ознакомление с пространственны­ми отношениями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«Прочтение готового плана этажей детского сада»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Изобразительная деятельность «По­здравляем с Новым годом всех, кто заботится. о нас в детском саду!» (изготовление подарков)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211">
                <a:tc gridSpan="3"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Январь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202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Игра-развлечение «История одной куклы»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Знакомить детей с куклами и играми народов России. Продолжать формировать у ребенка культуру мышления и навыки исследователь­ской деятельности: умение задавать вопросы, описывать предмет, имитировать движения, звуки животных и птиц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Художественное конструирование «Украшение национальным узором сумочки», «Украшение националь­ным узором платья для куклы»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Оформление творческой выставки «Куклы в народных костюмах»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351"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Игра-беседа «Учимся правильно разговари­вать»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Познакомить детей с правилами ведения диа­лога с взрослыми, подвести к пониманию не­обходимости соблюдения правил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Ознакомление с художественной литературой и развитие речи. Развитие умения отгадывать за­гадки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Изготовление эмблемы для самого вежливого ребенка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7269"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Праздник «Рождество Христово»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Знакомить детей с историей возникновения и традициями   празднования   христианского праздника — Рождества; развивать речевые, музыкальные, коммуникативные способности детей; воспитывать уважение, интерес к тра­дициям и культуре России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Ознакомление с художественной литературой и развитие речи. Развитие воображения: дополнение незаконченных историй. Художественное конструирование «Новогодний праздник», «Зимние развлечения»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Подготовка к развлечению: разучива­ние песен, стихотворений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211">
                <a:tc gridSpan="3"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Февраль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8179"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Беседа «Мой папа»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6350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Развивать интерес к миру взрослых людей, вызывать желание подражать в достойном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Ознакомление с художественной литературой и развитие речи.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Изготовление поздравительных от­крыток ко Дню защитника Отечества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764" marR="157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500042"/>
          <a:ext cx="8215370" cy="5715038"/>
        </p:xfrm>
        <a:graphic>
          <a:graphicData uri="http://schemas.openxmlformats.org/drawingml/2006/table">
            <a:tbl>
              <a:tblPr/>
              <a:tblGrid>
                <a:gridCol w="318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2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3073">
                <a:tc>
                  <a:txBody>
                    <a:bodyPr/>
                    <a:lstStyle/>
                    <a:p>
                      <a:pPr marL="82296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82296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Тема, цель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3175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Разделы работы и сопутствующие темы базовой программы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marR="15240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21590" marR="15240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Творческие проекты (продуктивная деятельность детей)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687">
                <a:tc>
                  <a:txBody>
                    <a:bodyPr/>
                    <a:lstStyle/>
                    <a:p>
                      <a:pPr indent="6350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6350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поведении; рассказать о взаимоотношениях между ребенком и отцом в семье; воспитывать доброжелательное отношение и желание поде­литься своими мыслями и чувствами о своей семье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6350"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Чтение стихотворения С. Михалко­ва «Дядя Степа»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531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КВН «Будем в армии служить»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Формировать патриотические чувства на ос­нове ознакомления с боевыми традициями нашего народа; воспитывать любовь и уваже­ние к защитникам Родины; активизировать имеющиеся знания, самостоятельные рассуж­дения, реагировать на высказывания партнера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Физическое развитие. Проведение    эстафеты    между мальчиками старших групп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Рисование «Мой папа — солдат!»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752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Беседа «Моя Родина»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Воспитывать у детей патриотические чувст­ва — любовь и уважение к Родине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Развитие экологических представ­лений «Растительный и животный мир России»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Художественное     конструирование «Декоративный узор»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382">
                <a:tc gridSpan="3">
                  <a:txBody>
                    <a:bodyPr/>
                    <a:lstStyle/>
                    <a:p>
                      <a:pPr marL="2740025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Март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1926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Беседа «Бабушка и дедушка в семье»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Расширять представления о семье, учить ори­ентироваться в родственных отношениях, вос­питывать у детей доброе, внимательное, ува­жительное отношение к старшим, стремление помогать им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Развитие логического мышления «Овладение действием наглядного моделирования классификацион­ных отношений между понятиями; бабушка, дедушка, женщина, муж­чина, девочка, мальчик»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Изготовление поздравительных от­крыток  ко Дню  8   Марта  (для бабушек)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3687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Игра-беседа «Правила, по которым мы живем»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Формировать умения и навыки поведения в обществе; воспитывать осознанное отношение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Ознакомление с художественной литературой и развитие речи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Изготовление   знаков-заместителей правил поведения детей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429" marR="15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100" y="642918"/>
          <a:ext cx="8001057" cy="5639775"/>
        </p:xfrm>
        <a:graphic>
          <a:graphicData uri="http://schemas.openxmlformats.org/drawingml/2006/table">
            <a:tbl>
              <a:tblPr/>
              <a:tblGrid>
                <a:gridCol w="310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5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5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7539">
                <a:tc>
                  <a:txBody>
                    <a:bodyPr/>
                    <a:lstStyle/>
                    <a:p>
                      <a:pPr indent="-1206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1206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к нормам и правилам; развивать способность к умозаключениям, к оценке и самооценке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065" algn="l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12065" algn="l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«Зимовье», «Крылатый, мохнатый да масляный»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5601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Беседа «Государственные символы России»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889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Формировать представления детей о государ­ственных символах России — флаге, гимне, гербе; подвести детей к пониманию того, что символы не просто обозначают, а описывают, раскрывают явления. Воспитывать любовь и чувство гордости к Родине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63880" indent="-1206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R="563880" indent="-1206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Музыкальное развитие «Гимн России»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Работа с бисером «Флаг России»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406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Georgia"/>
                          <a:ea typeface="Times New Roman"/>
                          <a:cs typeface="Times New Roman"/>
                        </a:rPr>
                        <a:t>Апрель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6691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Игра-развлечение «Вороний день»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889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Дать представления детям о некоторых осо­бенностях культуры народов России (фольк­лор: загадки, игры, музыка), познакомить с обычаем празднования национальных празд­ников, воспитание, уважение к народам раз­ной национальности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Развитие экологических представ­лений.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Развитие умения различать расте­ния  и животные,  выделять  их отличительные признаки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Изготовление игрушек-оберегов. Экскурсия в мини-музей детского сада «Ознакомление с национальной одеждой народов России». Рисование «Национальный костюм»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538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Экскурсия в библиотеку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Познакомить детей с общественными здания­ми микрорайона, их назначением; расширять знания о профессиях работников социальной сферы, содержании и значимости труда для жителей города.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889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Воспитывать правила культуры поведения на улице и в общественных местах; стимулиро­вать у детей интерес и любовь к своему горо­ду, заботу о его красоте и чистоте; оздоровить детей в процессе пешеходных экскурсий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Сюжетно-ролевая игра «Библио­тека».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Художественное конструирование «Моя любимая книга»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Ремонт книг группы детьми с роди­телями в домашней обстановке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60" marR="15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571480"/>
          <a:ext cx="7786742" cy="5748458"/>
        </p:xfrm>
        <a:graphic>
          <a:graphicData uri="http://schemas.openxmlformats.org/drawingml/2006/table">
            <a:tbl>
              <a:tblPr/>
              <a:tblGrid>
                <a:gridCol w="301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7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526">
                <a:tc>
                  <a:txBody>
                    <a:bodyPr/>
                    <a:lstStyle/>
                    <a:p>
                      <a:pPr marL="81661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81661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Georgia"/>
                          <a:ea typeface="Times New Roman"/>
                          <a:cs typeface="Times New Roman"/>
                        </a:rPr>
                        <a:t>Тема, цель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Разделы работы и сопутствующие темы базовой программы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marR="2159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L="15240" marR="2159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Творческие проекты (продуктивная деятельность детей)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6105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Беседа «9 Мая — День Победы»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Активизировать знания детей об армии. Вы­звать желание больше узнать о трудовых буд­нях наших воинов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 Чтение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рассказов и стихотворений о </a:t>
                      </a: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        войне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    Конкурс  чтецов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261">
                <a:tc gridSpan="3">
                  <a:txBody>
                    <a:bodyPr/>
                    <a:lstStyle/>
                    <a:p>
                      <a:pPr marL="27673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Май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3174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Литературная композиция «День Победы»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6350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Воспитывать уважение к празднованию Дня Победы, развивать ловкость, быстроту, уме­ние приходить на помощь другу, воспитывать уважение к пожилым людям, ветеранам Вели­кой Отечественной войны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26390" indent="-3175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marR="326390" indent="-3175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  Изобразительное </a:t>
                      </a: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искусство «Праздничный салют»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Georgia"/>
                          <a:ea typeface="Times New Roman"/>
                          <a:cs typeface="Times New Roman"/>
                        </a:rPr>
                        <a:t>         </a:t>
                      </a: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Изготовление поздравительных от­крыток для ветеранов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6392">
                <a:tc>
                  <a:txBody>
                    <a:bodyPr/>
                    <a:lstStyle/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Georgia"/>
                          <a:ea typeface="Times New Roman"/>
                          <a:cs typeface="Times New Roman"/>
                        </a:rPr>
                        <a:t>Игра-путешествие «Москва — главный город нашей Родины»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indent="-3175" algn="l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Georgia"/>
                          <a:ea typeface="Times New Roman"/>
                          <a:cs typeface="Times New Roman"/>
                        </a:rPr>
                        <a:t>Формировать у детей понятие о Москве — столице, главном городе России, воспитывать патриотические, гражданские чувства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8890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indent="-8890"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  Просмотр   слайдов   «Москва   — столица России»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Georgia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Georgia"/>
                          <a:ea typeface="Times New Roman"/>
                          <a:cs typeface="Times New Roman"/>
                        </a:rPr>
                        <a:t>Художественное     конструирование «Московский Кремль»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15851" marR="15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500042"/>
            <a:ext cx="35004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Литература.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285860"/>
            <a:ext cx="852972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Общеобразовательная программа дошкольного образования/Под ред.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Мозайка-Синтез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2011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Ветохина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А.Я. Нравственно-патриотическое воспитание детей дошкольного возраста. – Санкт-Петербург: «ООО издательство «Детство-Пресс, 2009»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Маханева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М.Д. Нравственно-патриотическое воспитание детей старшего дошкольного возраста. – М.: АРКТИ, 2005.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Волчкова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Н.В., Степанова Н.В. Конспекты занятий в старшей группе детского сада. – Вороне: ТЦ Учитель, 2004.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Живая экология: Программа экологического образования дошкольников/Под ред. А.И.Ивановой. – М.: ТЦ Сфера, 2006.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357166"/>
            <a:ext cx="34666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538" y="1785926"/>
            <a:ext cx="7934275" cy="3143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Наиболее актуальный вопрос на современном этапе – необходимость возрождения в обществе духовности и культуры, что непосредственно связано с развитием и воспитанием ребенка до школы. Именно в этот период важно заложить в душу ребенка любовь к родной речи, природе, уважение к традициям, к старшему поколению.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9058" y="571480"/>
            <a:ext cx="16289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Цель.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1928802"/>
            <a:ext cx="628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Формирование духовности нравственно-патриотических чувств у детей старшего дошкольного возраста.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571480"/>
            <a:ext cx="3143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Задачи.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500174"/>
            <a:ext cx="77867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Воспитание у ребёнка любви и привязанности к своей семье, дому, детскому саду, улице, городу, Родине;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бережного отношения к природе и всему живому;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интереса к русским традициям и промыслам;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знаний о правах человека;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Знакомство детей с символами государства (герб, флаг, гимн).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000240"/>
            <a:ext cx="7143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Мой детский сад.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Будем Родине служить.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Моя малая родина.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Моя семья.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Страна, её столица, символика.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Культура и традиции.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Мой  посёлок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Правила, по которым мы живём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42860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Система и последовательность работы.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357166"/>
            <a:ext cx="39444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ПРЕДПОЛАГАЕМЫЕ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РЕЗУЛЬТАТЫ</a:t>
            </a:r>
          </a:p>
          <a:p>
            <a:pPr algn="just"/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7" y="1500174"/>
            <a:ext cx="8286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По нравственно - патриотическому воспитанию мы работаем по общеобразовательной программе дошкольного образования под редакцией Н.Е.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Вераксы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К шести годам при успешном освоении Программы достигается следующий уровень развития интегративных качеств ребенка по нравственно – патриотическому воспитанию.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Дети будут: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а) знать и называть свои имя и фамилию, имена и отчества родителей;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б) знать, где работают родители, как важен для общества их труд;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в) знать семейные праздники, иметь постоянные обязанности по дому;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г) знать и рассказывать о своем поселке, называть улицу, на которой живут;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знать, что Российская Федерация (Россия) – огромная многонациональная страна;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Что Москва – столица нашей родины;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е) иметь представления о флаге, гербе, мелодии гимна;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ж) иметь представления о Российской армии, о годах войны, о Дне Победы.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868" y="285728"/>
            <a:ext cx="2637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  РЕАЛИЗАЦИИ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14414" y="857232"/>
          <a:ext cx="7500990" cy="57229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311"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 Подготовительный этап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 Анализ целей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задач с учетом общеобразовательной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направлений поисковой и практической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 Беседа,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анкета для родителей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Сентябрь, январь,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Подготовить вопросы анкеты для родителей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3.Проведение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занятий, экскурсий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 течении года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Воспитание патриотических чувств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4. Входная диагностика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Выявить актуальное состояние и развитие детей в области по патриотическому воспитанию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 Разработка проекта, составление перспективного плана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Сентябрь, ноябрь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Выбор программы,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методик и технологий  по нравственно – патриотическому воспитанию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85852" y="245371"/>
          <a:ext cx="7500991" cy="6167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3299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2. Этап реализации проекта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050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6. Беседа с родителями,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анкетирование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 - май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родителей в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совместной творческой,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проектно-поисковой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887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7. Реализация проекта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 - май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Воспитатели, муз. работник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духовности,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нравственно-патриотических чувств у детей дошкольного возраста.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412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8. Выходная диагностика детей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май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Позволяет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проследить развитие каждого ребёнка на протяжении всего учебного года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00166" y="1000108"/>
          <a:ext cx="6977089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3. Этап обобщающий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9. Открытые занятия.</a:t>
                      </a:r>
                    </a:p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Родительские собрания.</a:t>
                      </a:r>
                    </a:p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праздников и развлечений.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 - май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Воспитатели, муз. руководитель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педагогических действий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2191</Words>
  <Application>Microsoft Office PowerPoint</Application>
  <PresentationFormat>Экран (4:3)</PresentationFormat>
  <Paragraphs>328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Corbel</vt:lpstr>
      <vt:lpstr>Georgia</vt:lpstr>
      <vt:lpstr>Gill Sans MT</vt:lpstr>
      <vt:lpstr>Times New Roman</vt:lpstr>
      <vt:lpstr>Verdana</vt:lpstr>
      <vt:lpstr>Wingdings 2</vt:lpstr>
      <vt:lpstr>Солнцестояние</vt:lpstr>
      <vt:lpstr>Нравственно-патриотическое воспитание детей старшего дошкольного возраста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Нравственно-патриотическое воспитание детей старшего дошкольного возраста</dc:title>
  <dc:creator>User</dc:creator>
  <cp:lastModifiedBy>Асият</cp:lastModifiedBy>
  <cp:revision>60</cp:revision>
  <dcterms:created xsi:type="dcterms:W3CDTF">2012-01-06T15:57:44Z</dcterms:created>
  <dcterms:modified xsi:type="dcterms:W3CDTF">2022-05-18T19:45:54Z</dcterms:modified>
</cp:coreProperties>
</file>