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5" r:id="rId2"/>
    <p:sldId id="276" r:id="rId3"/>
    <p:sldId id="257" r:id="rId4"/>
    <p:sldId id="262" r:id="rId5"/>
    <p:sldId id="277" r:id="rId6"/>
    <p:sldId id="263" r:id="rId7"/>
    <p:sldId id="260" r:id="rId8"/>
    <p:sldId id="279" r:id="rId9"/>
    <p:sldId id="259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8" autoAdjust="0"/>
  </p:normalViewPr>
  <p:slideViewPr>
    <p:cSldViewPr>
      <p:cViewPr varScale="1">
        <p:scale>
          <a:sx n="53" d="100"/>
          <a:sy n="53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FEA3F5-2F2C-44F9-8B94-2924722CC345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94CBD4-4D86-43F0-B29F-7E6AE036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2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D292-A2CE-4DFA-813A-B4CEBF9746BF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A48A-B7C1-4A8D-B3B8-5C4E61CD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0136-4529-406A-A04C-4DD29C5AF9FD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27E2-DFCE-47A7-B476-BD9E231D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83C2-C645-488C-8739-D947FEF9E7A6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CEBB-24D1-4DFD-BB37-0C397540B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B887-B76D-4B62-925C-572901556EC9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D76B-DB8C-4CF6-B828-48D8EB06B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8F9D-BAE1-4991-B332-86F09D8754EC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612B-F54C-4ADD-A79A-6296AC3D8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9494-90C5-4CC6-9C1B-0014D94CD7DB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CE1C-9655-4F28-9507-F98813E17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C71D-E783-4470-B0E1-ADCD652D10B1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64A3-B587-448C-827F-39F887E5F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66E7-EA2A-4D17-AA73-98236241563B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A069-AD52-49DB-91FD-183DF9425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73E4-8F6A-4344-9D1E-CBFCDE077586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E244-216A-4F7E-A350-50CDA5C21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CC28-0FD5-4AEA-802D-B57D5E21F46F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ECA9-3934-4063-90BA-5EA60D2A5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4A4C-085B-47DC-83EF-89132F2D201A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C4C0-6470-430F-8C2B-A69D5888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CA61E-3723-4893-BF41-992D11404BCA}" type="datetime1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4DDE2-4DC8-42FC-BFE3-05FE9DAFE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57224" y="1025100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71600" y="1515269"/>
            <a:ext cx="7631113" cy="2376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latin typeface="+mj-lt"/>
                <a:ea typeface="+mj-ea"/>
                <a:cs typeface="+mj-cs"/>
              </a:rPr>
              <a:t>Неваляшка,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latin typeface="+mj-lt"/>
                <a:ea typeface="+mj-ea"/>
                <a:cs typeface="+mj-cs"/>
              </a:rPr>
              <a:t>сестрица Матрёшки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1" descr="150px-Stehauffigur_19_J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66087"/>
            <a:ext cx="2514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40188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1285860"/>
            <a:ext cx="34290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Жалко, что не выпускают сегодня клоуна, придуманного художником </a:t>
            </a:r>
            <a:r>
              <a:rPr lang="ru-RU" sz="2400" b="1" dirty="0" err="1" smtClean="0"/>
              <a:t>Л.Сморгоном</a:t>
            </a:r>
            <a:r>
              <a:rPr lang="ru-RU" sz="2400" b="1" dirty="0" smtClean="0"/>
              <a:t>. Глядя на его удивленно-глуповатую рожицу, так и чудилось — вот-вот «сморозит» какую-нибудь чепуху и сам над собой расхохочется.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04709"/>
            <a:ext cx="3308137" cy="27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17" y="3140968"/>
            <a:ext cx="2329067" cy="34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2458609" cy="33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471" y="1124744"/>
            <a:ext cx="2013521" cy="33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500042"/>
            <a:ext cx="7984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СОВРЕМЕННЫЕ НЕВАЛЯШКИ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E73E4-8F6A-4344-9D1E-CBFCDE077586}" type="datetime1">
              <a:rPr lang="ru-RU" smtClean="0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E244-216A-4F7E-A350-50CDA5C21AC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3576" y="2155468"/>
            <a:ext cx="4816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Первые неваляшки появились в России немногим более </a:t>
            </a:r>
            <a:r>
              <a:rPr lang="ru-RU" altLang="ru-RU" sz="2400" dirty="0" err="1"/>
              <a:t>более</a:t>
            </a:r>
            <a:r>
              <a:rPr lang="ru-RU" altLang="ru-RU" sz="2400" dirty="0"/>
              <a:t> двух столетий назад как подарки путешественников, посетивших Китай или Японию. </a:t>
            </a:r>
            <a:endParaRPr lang="ru-RU" altLang="ru-RU" sz="2400" dirty="0" smtClean="0"/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те времена все неваляшки были одеты в красную одежду, и с давних времен считалось, что они приносят удачу и счастье.   </a:t>
            </a:r>
          </a:p>
        </p:txBody>
      </p:sp>
      <p:pic>
        <p:nvPicPr>
          <p:cNvPr id="7" name="Picture 7" descr="14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7969"/>
            <a:ext cx="3254896" cy="46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8999" y="813878"/>
            <a:ext cx="360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ИСТОРИЯ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346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4912" y="3730441"/>
            <a:ext cx="8032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Наклонилась Неваляшка, </a:t>
            </a:r>
          </a:p>
          <a:p>
            <a:r>
              <a:rPr lang="ru-RU" sz="2400" b="1" dirty="0" smtClean="0"/>
              <a:t>Но упасть – не упадёт, </a:t>
            </a:r>
          </a:p>
          <a:p>
            <a:r>
              <a:rPr lang="ru-RU" sz="2400" b="1" dirty="0" smtClean="0"/>
              <a:t>Даже если кот мой Яшка </a:t>
            </a:r>
          </a:p>
          <a:p>
            <a:r>
              <a:rPr lang="ru-RU" sz="2400" b="1" dirty="0" smtClean="0"/>
              <a:t>Неваляшку в бок толкнёт. </a:t>
            </a:r>
          </a:p>
          <a:p>
            <a:r>
              <a:rPr lang="ru-RU" sz="2400" b="1" dirty="0" smtClean="0"/>
              <a:t>В бок толкнёт игрушку он </a:t>
            </a:r>
          </a:p>
          <a:p>
            <a:r>
              <a:rPr lang="ru-RU" sz="2400" b="1" dirty="0" smtClean="0"/>
              <a:t>И в ответ услышит звон!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16832"/>
            <a:ext cx="3307228" cy="47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14612" y="428604"/>
            <a:ext cx="62410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НЕВАЛЯШКА,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СЕСТРИЦА МАТРЁШКИ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785926"/>
            <a:ext cx="558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Неваляшка действительно состоит в родстве с матрёшкой. Они и внешне похожи — обе круглолицые и фигурки одинаковые. </a:t>
            </a:r>
            <a:endParaRPr lang="ru-RU" sz="2400" b="1" dirty="0"/>
          </a:p>
        </p:txBody>
      </p:sp>
      <p:pic>
        <p:nvPicPr>
          <p:cNvPr id="3074" name="Picture 2" descr="C:\Users\Admin\Desktop\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1688509" cy="27146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50152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1071546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Прообразом русской матрёшки послужила фигурка одного из семи японских богов удачи – бога учёности и мудрости </a:t>
            </a:r>
            <a:r>
              <a:rPr lang="ru-RU" sz="2400" b="1" dirty="0" err="1" smtClean="0"/>
              <a:t>Фукурумы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485776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Дарума</a:t>
            </a:r>
            <a:r>
              <a:rPr lang="ru-RU" sz="2400" b="1" dirty="0" smtClean="0"/>
              <a:t>  — японская традиционная кукла-неваляшка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E73E4-8F6A-4344-9D1E-CBFCDE077586}" type="datetime1">
              <a:rPr lang="ru-RU" smtClean="0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E244-216A-4F7E-A350-50CDA5C21AC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dirty="0"/>
              <a:t>По преданию, прообразом такой японской куклы- «счастья» без рук и ног – </a:t>
            </a:r>
            <a:r>
              <a:rPr lang="ru-RU" altLang="ru-RU" sz="2400" dirty="0" err="1"/>
              <a:t>Дарумы</a:t>
            </a:r>
            <a:r>
              <a:rPr lang="ru-RU" altLang="ru-RU" sz="2400" dirty="0"/>
              <a:t>, стал китайский монах, живший в шестом веке нашей эры в  знаменитом монастыре </a:t>
            </a:r>
            <a:r>
              <a:rPr lang="ru-RU" altLang="ru-RU" sz="2400" dirty="0" err="1"/>
              <a:t>Шаолинь</a:t>
            </a:r>
            <a:r>
              <a:rPr lang="ru-RU" altLang="ru-RU" sz="2400" dirty="0"/>
              <a:t> и придумавший свой способ медитации.</a:t>
            </a:r>
          </a:p>
        </p:txBody>
      </p:sp>
      <p:pic>
        <p:nvPicPr>
          <p:cNvPr id="6" name="Picture 7" descr="Daru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35152" cy="46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7864" y="89363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ДАРУМА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0323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557" y="2020259"/>
            <a:ext cx="60520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Японцы верят, что кукла приносит ребенку удачу и  богатство, поэтому взрослые загадывают  желания с помощью  кукол "</a:t>
            </a:r>
            <a:r>
              <a:rPr lang="ru-RU" sz="2000" b="1" dirty="0" err="1" smtClean="0"/>
              <a:t>дарума</a:t>
            </a:r>
            <a:r>
              <a:rPr lang="ru-RU" sz="2000" b="1" dirty="0" smtClean="0"/>
              <a:t>" -  японских неваляшек с не закрашенными глазами. Чем взрослее человек, тем крупнее игрушка. </a:t>
            </a:r>
            <a:r>
              <a:rPr lang="ru-RU" sz="2400" b="1" dirty="0" smtClean="0"/>
              <a:t> 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19486"/>
            <a:ext cx="7092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 сих пор в  Японии  существует   обычай: когда начинаешь важное дело, обязательно купи этого «</a:t>
            </a:r>
            <a:r>
              <a:rPr lang="ru-RU" sz="2000" b="1" dirty="0" err="1" smtClean="0"/>
              <a:t>дарума</a:t>
            </a:r>
            <a:r>
              <a:rPr lang="ru-RU" sz="2000" b="1" dirty="0" smtClean="0"/>
              <a:t>», попроси его о помощи и закрась ему один глаз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8063" y="4389468"/>
            <a:ext cx="4882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награду за «прозрение»  </a:t>
            </a:r>
            <a:r>
              <a:rPr lang="ru-RU" sz="2000" b="1" dirty="0" err="1" smtClean="0"/>
              <a:t>дарума</a:t>
            </a:r>
            <a:r>
              <a:rPr lang="ru-RU" sz="2000" b="1" dirty="0" smtClean="0"/>
              <a:t> постарается выполнить желание. И когда  свершается задуманное, кукле в благодарность закрашивают второй глаз и оставляют ее на память. </a:t>
            </a:r>
            <a:endParaRPr lang="ru-RU" sz="2000" b="1" dirty="0"/>
          </a:p>
        </p:txBody>
      </p:sp>
      <p:pic>
        <p:nvPicPr>
          <p:cNvPr id="2050" name="Picture 2" descr="C:\Users\Admin\Desktop\99b102765820540ab9c5314c81b39ca2_b6161b3f9fcfa793f0e4a61052846d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357" y="2423718"/>
            <a:ext cx="3638176" cy="42293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780" y="1856834"/>
            <a:ext cx="3390162" cy="47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44" y="541687"/>
            <a:ext cx="1285884" cy="20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69269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 ещё у неваляшки есть брат </a:t>
            </a:r>
          </a:p>
          <a:p>
            <a:pPr algn="ctr"/>
            <a:r>
              <a:rPr lang="ru-RU" sz="2400" b="1" dirty="0" err="1" smtClean="0"/>
              <a:t>Ванька-Встанька</a:t>
            </a:r>
            <a:r>
              <a:rPr lang="ru-RU" sz="2400" b="1" dirty="0" smtClean="0"/>
              <a:t>.   </a:t>
            </a:r>
          </a:p>
          <a:p>
            <a:pPr algn="ctr"/>
            <a:r>
              <a:rPr lang="ru-RU" sz="2400" b="1" dirty="0" smtClean="0"/>
              <a:t>Так что это целое семейство.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5088" y="1875644"/>
            <a:ext cx="65892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Ванька - </a:t>
            </a:r>
            <a:r>
              <a:rPr lang="ru-RU" sz="2800" b="1" dirty="0" err="1" smtClean="0"/>
              <a:t>Встанька</a:t>
            </a:r>
            <a:r>
              <a:rPr lang="ru-RU" sz="2800" b="1" dirty="0" smtClean="0"/>
              <a:t>.</a:t>
            </a:r>
          </a:p>
          <a:p>
            <a:endParaRPr lang="ru-RU" dirty="0" smtClean="0"/>
          </a:p>
          <a:p>
            <a:r>
              <a:rPr lang="ru-RU" sz="2000" b="1" dirty="0" err="1" smtClean="0"/>
              <a:t>Ax-ax-ax-ax-ax-ax</a:t>
            </a:r>
            <a:r>
              <a:rPr lang="ru-RU" sz="2000" b="1" dirty="0" smtClean="0"/>
              <a:t>!</a:t>
            </a:r>
            <a:br>
              <a:rPr lang="ru-RU" sz="2000" b="1" dirty="0" smtClean="0"/>
            </a:br>
            <a:r>
              <a:rPr lang="ru-RU" sz="2000" b="1" dirty="0" smtClean="0"/>
              <a:t>Среди игрушек — паника!</a:t>
            </a:r>
            <a:br>
              <a:rPr lang="ru-RU" sz="2000" b="1" dirty="0" smtClean="0"/>
            </a:br>
            <a:r>
              <a:rPr lang="ru-RU" sz="2000" b="1" dirty="0" smtClean="0"/>
              <a:t>Все куколки в слезах —</a:t>
            </a:r>
            <a:br>
              <a:rPr lang="ru-RU" sz="2000" b="1" dirty="0" smtClean="0"/>
            </a:br>
            <a:r>
              <a:rPr lang="ru-RU" sz="2000" b="1" dirty="0" smtClean="0"/>
              <a:t>Свалился </a:t>
            </a:r>
            <a:r>
              <a:rPr lang="ru-RU" sz="2000" b="1" dirty="0" err="1" smtClean="0"/>
              <a:t>Ванька-Встанька</a:t>
            </a:r>
            <a:r>
              <a:rPr lang="ru-RU" sz="2000" b="1" dirty="0" smtClean="0"/>
              <a:t>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Матрёшки тащат йод,</a:t>
            </a:r>
            <a:br>
              <a:rPr lang="ru-RU" sz="2000" b="1" dirty="0" smtClean="0"/>
            </a:br>
            <a:r>
              <a:rPr lang="ru-RU" sz="2000" b="1" dirty="0" smtClean="0"/>
              <a:t>Бинты, пакеты с ватой,</a:t>
            </a:r>
            <a:br>
              <a:rPr lang="ru-RU" sz="2000" b="1" dirty="0" smtClean="0"/>
            </a:br>
            <a:r>
              <a:rPr lang="ru-RU" sz="2000" b="1" dirty="0" smtClean="0"/>
              <a:t>А Ванька вдруг встаёт</a:t>
            </a:r>
            <a:br>
              <a:rPr lang="ru-RU" sz="2000" b="1" dirty="0" smtClean="0"/>
            </a:br>
            <a:r>
              <a:rPr lang="ru-RU" sz="2000" b="1" dirty="0" smtClean="0"/>
              <a:t>С улыбкой плутоватой:</a:t>
            </a:r>
          </a:p>
          <a:p>
            <a:r>
              <a:rPr lang="ru-RU" sz="2000" b="1" dirty="0" smtClean="0"/>
              <a:t>— Поверьте, я живой!</a:t>
            </a:r>
            <a:br>
              <a:rPr lang="ru-RU" sz="2000" b="1" dirty="0" smtClean="0"/>
            </a:br>
            <a:r>
              <a:rPr lang="ru-RU" sz="2000" b="1" dirty="0" smtClean="0"/>
              <a:t>И не нуждаюсь в няньке!</a:t>
            </a:r>
            <a:br>
              <a:rPr lang="ru-RU" sz="2000" b="1" dirty="0" smtClean="0"/>
            </a:br>
            <a:r>
              <a:rPr lang="ru-RU" sz="2000" b="1" dirty="0" smtClean="0"/>
              <a:t>Нам падать не впервой -</a:t>
            </a:r>
          </a:p>
          <a:p>
            <a:r>
              <a:rPr lang="ru-RU" sz="2000" b="1" dirty="0" smtClean="0"/>
              <a:t>На то мы </a:t>
            </a:r>
            <a:r>
              <a:rPr lang="ru-RU" sz="2000" b="1" dirty="0" err="1" smtClean="0"/>
              <a:t>Ваньки-Встаньки</a:t>
            </a:r>
            <a:r>
              <a:rPr lang="ru-RU" sz="2000" b="1" dirty="0" smtClean="0"/>
              <a:t>!</a:t>
            </a:r>
          </a:p>
          <a:p>
            <a:r>
              <a:rPr lang="ru-RU" sz="2400" b="1" dirty="0" smtClean="0"/>
              <a:t>                               </a:t>
            </a:r>
            <a:r>
              <a:rPr lang="ru-RU" dirty="0" smtClean="0"/>
              <a:t>Борис </a:t>
            </a:r>
            <a:r>
              <a:rPr lang="ru-RU" dirty="0" err="1" smtClean="0"/>
              <a:t>Заходер</a:t>
            </a:r>
            <a:r>
              <a:rPr lang="ru-RU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E73E4-8F6A-4344-9D1E-CBFCDE077586}" type="datetime1">
              <a:rPr lang="ru-RU" smtClean="0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E244-216A-4F7E-A350-50CDA5C21AC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25649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dirty="0"/>
              <a:t>В России народные умельцы стали делать неваляшек из дерева, называли таких кукол «</a:t>
            </a:r>
            <a:r>
              <a:rPr lang="ru-RU" altLang="ru-RU" sz="2400" dirty="0" err="1"/>
              <a:t>кувырканты</a:t>
            </a:r>
            <a:r>
              <a:rPr lang="ru-RU" altLang="ru-RU" sz="2400" dirty="0"/>
              <a:t>», раскрашивали их в роскошные одеяния, ведь прообразами их были купцы или клоуны. </a:t>
            </a:r>
            <a:endParaRPr lang="ru-RU" sz="2400" dirty="0"/>
          </a:p>
        </p:txBody>
      </p:sp>
      <p:pic>
        <p:nvPicPr>
          <p:cNvPr id="6" name="Picture 7" descr="40147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60848"/>
            <a:ext cx="3581028" cy="44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98072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/>
              <a:t>Ванька- </a:t>
            </a:r>
            <a:r>
              <a:rPr lang="ru-RU" altLang="ru-RU" sz="3600" b="1" dirty="0" err="1"/>
              <a:t>встанька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0247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893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1857364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Фамилия у неваляшек — </a:t>
            </a:r>
            <a:r>
              <a:rPr lang="ru-RU" sz="2400" b="1" dirty="0" err="1" smtClean="0"/>
              <a:t>Кувырканы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Появились они в России в начале прошлого века. Это были деревянные куколки с кусочком свинца, вложенным в основание. Делать их начали, конечно же, </a:t>
            </a:r>
          </a:p>
          <a:p>
            <a:pPr algn="ctr"/>
            <a:r>
              <a:rPr lang="ru-RU" sz="2400" b="1" dirty="0" smtClean="0"/>
              <a:t>в Сергиевом Посаде.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366</TotalTime>
  <Words>282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Праздник классический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user</cp:lastModifiedBy>
  <cp:revision>37</cp:revision>
  <dcterms:created xsi:type="dcterms:W3CDTF">2012-01-14T12:03:21Z</dcterms:created>
  <dcterms:modified xsi:type="dcterms:W3CDTF">2022-03-27T12:22:21Z</dcterms:modified>
  <cp:category>шаблоны к Powerpoint</cp:category>
</cp:coreProperties>
</file>