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7" r:id="rId4"/>
    <p:sldId id="257" r:id="rId5"/>
    <p:sldId id="265" r:id="rId6"/>
    <p:sldId id="261" r:id="rId7"/>
    <p:sldId id="270" r:id="rId8"/>
    <p:sldId id="264" r:id="rId9"/>
    <p:sldId id="262" r:id="rId10"/>
    <p:sldId id="26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26D"/>
    <a:srgbClr val="0854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700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19EA5-4486-4556-8351-FE207C905589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D2834-5B93-4ED6-9E19-7C4F2134A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FF9D5-6E28-4108-BEAA-30EA0830700A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1BB33-6E7C-4DA6-9D7C-7E60DAEBA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9DB4E-C80C-44DD-8905-9E8449BA4683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101C5-2276-4B32-B40E-A08789896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AD971-AA09-4C21-8AB4-5E2B109F3F77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E2AF4-2195-455D-95C2-FC53DF854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8D58C-4CDC-4D42-A78E-53E9DF1C0821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54109-BC42-4C9D-9319-0DB8BE2BC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A11DD-4CDD-4D34-96D3-03583BC4FD11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540F0-C401-4028-80E9-6344F671F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4DFF1-8010-40B5-BAE1-F27B6D86A533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A2EF0-0864-4AA4-83F8-75F862487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2C6B2-C302-467D-9245-71078964C6EF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06CE0-747C-4971-A5AF-960A8CCBD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62088-5CE4-43AE-BF21-4E33660A6E78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D8C45-684D-47A2-9550-D0EBCE8CE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FB464-7D18-4B57-813B-F6B62852B47F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940C6-D340-46D7-BF00-CDF0A9C65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854EF-74BF-4593-933D-A033ECBCEAC1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F2F02-54DB-4100-ACC4-BFCB5C7F5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2C90EA-CD6C-417A-B98A-0A0BB6521B83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774E3C-580E-4FE3-B847-236E30DE8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ransition>
    <p:pull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08912" cy="1067346"/>
          </a:xfrm>
        </p:spPr>
        <p:txBody>
          <a:bodyPr rtlCol="0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dirty="0" smtClean="0">
                <a:ln/>
                <a:solidFill>
                  <a:schemeClr val="accent3"/>
                </a:solidFill>
              </a:rPr>
              <a:t/>
            </a:r>
            <a:br>
              <a:rPr lang="en-US" sz="5400" b="1" dirty="0" smtClean="0">
                <a:ln/>
                <a:solidFill>
                  <a:schemeClr val="accent3"/>
                </a:solidFill>
              </a:rPr>
            </a:br>
            <a:r>
              <a:rPr lang="ru-RU" sz="5400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C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Счет</a:t>
            </a:r>
            <a:r>
              <a:rPr lang="en-US" sz="5400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C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ru-RU" sz="5400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C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в пределах пяти </a:t>
            </a:r>
            <a:r>
              <a:rPr lang="ru-RU" sz="5400" dirty="0" smtClean="0">
                <a:ln/>
                <a:solidFill>
                  <a:srgbClr val="FFC000"/>
                </a:solidFill>
              </a:rPr>
              <a:t/>
            </a:r>
            <a:br>
              <a:rPr lang="ru-RU" sz="5400" dirty="0" smtClean="0">
                <a:ln/>
                <a:solidFill>
                  <a:srgbClr val="FFC000"/>
                </a:solidFill>
              </a:rPr>
            </a:br>
            <a:endParaRPr lang="ru-RU" sz="5400" dirty="0">
              <a:ln/>
              <a:solidFill>
                <a:srgbClr val="FFC000"/>
              </a:solidFill>
            </a:endParaRPr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09938" y="2882900"/>
            <a:ext cx="2779712" cy="1317625"/>
          </a:xfrm>
          <a:prstGeom prst="rect">
            <a:avLst/>
          </a:prstGeom>
          <a:noFill/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857356" y="4429132"/>
            <a:ext cx="6400800" cy="1752600"/>
          </a:xfrm>
        </p:spPr>
        <p:txBody>
          <a:bodyPr/>
          <a:lstStyle/>
          <a:p>
            <a:pPr algn="r"/>
            <a:r>
              <a:rPr lang="ru-RU" b="1" dirty="0" err="1" smtClean="0">
                <a:solidFill>
                  <a:srgbClr val="FFC000"/>
                </a:solidFill>
              </a:rPr>
              <a:t>Воспитатель:Левашова</a:t>
            </a:r>
            <a:r>
              <a:rPr lang="ru-RU" b="1" dirty="0" smtClean="0">
                <a:solidFill>
                  <a:srgbClr val="FFC000"/>
                </a:solidFill>
              </a:rPr>
              <a:t> О.В.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Сколько собак?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187450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1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771775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2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284663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3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795963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4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7235825" y="5876925"/>
            <a:ext cx="649288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5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388350" y="6308725"/>
            <a:ext cx="647700" cy="433388"/>
          </a:xfrm>
          <a:prstGeom prst="actionButtonForwardNext">
            <a:avLst/>
          </a:prstGeom>
          <a:solidFill>
            <a:srgbClr val="00F26D"/>
          </a:solidFill>
          <a:ln>
            <a:solidFill>
              <a:srgbClr val="085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6" name="Рисунок 13" descr="0_13e32f_3975bd93_orig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713" y="1557338"/>
            <a:ext cx="2879725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Рисунок 20" descr="0_13e32b_755089d9_orig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725" y="1773238"/>
            <a:ext cx="2489200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385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Сколько утят?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187450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1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771775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2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284663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3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795963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4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7235825" y="5876925"/>
            <a:ext cx="649288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5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388350" y="6308725"/>
            <a:ext cx="647700" cy="433388"/>
          </a:xfrm>
          <a:prstGeom prst="actionButtonForwardNext">
            <a:avLst/>
          </a:prstGeom>
          <a:solidFill>
            <a:srgbClr val="00F26D"/>
          </a:solidFill>
          <a:ln>
            <a:solidFill>
              <a:srgbClr val="085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4" name="Рисунок 25" descr="utka52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625" y="1700213"/>
            <a:ext cx="3167063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27" descr="0_f8628_6211c6fd_orig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5738" y="3357563"/>
            <a:ext cx="11525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Рисунок 11" descr="utka27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24075" y="3357563"/>
            <a:ext cx="1223963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Рисунок 12" descr="utka57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825" y="3429000"/>
            <a:ext cx="1512888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385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Сколько уток?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187450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1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771775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2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284663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3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795963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4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7235825" y="5876925"/>
            <a:ext cx="649288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5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388350" y="6308725"/>
            <a:ext cx="647700" cy="433388"/>
          </a:xfrm>
          <a:prstGeom prst="actionButtonForwardNext">
            <a:avLst/>
          </a:prstGeom>
          <a:solidFill>
            <a:srgbClr val="00F26D"/>
          </a:solidFill>
          <a:ln>
            <a:solidFill>
              <a:srgbClr val="085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8" name="Рисунок 25" descr="utka52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625" y="1700213"/>
            <a:ext cx="3167063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Рисунок 27" descr="0_f8628_6211c6fd_orig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5738" y="3357563"/>
            <a:ext cx="11525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Рисунок 11" descr="utka27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24075" y="3357563"/>
            <a:ext cx="1223963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Рисунок 12" descr="utka57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825" y="3429000"/>
            <a:ext cx="1512888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385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5" descr="0_8cba0_ec2f4aa6_orig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2276475"/>
            <a:ext cx="1439862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6" descr="tcvet82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612145">
            <a:off x="4984750" y="3030538"/>
            <a:ext cx="13970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7" descr="aac1ea298676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317022">
            <a:off x="3003550" y="1785938"/>
            <a:ext cx="1995488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20" descr="0_8cba0_ec2f4aa6_orig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9925" y="2492375"/>
            <a:ext cx="1439863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Сколько цветов на лугу?</a:t>
            </a:r>
          </a:p>
        </p:txBody>
      </p:sp>
      <p:pic>
        <p:nvPicPr>
          <p:cNvPr id="16390" name="Рисунок 21" descr="0_7f3df_e126c416_orig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933825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87450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1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771775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2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284663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3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795963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4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7235825" y="5876925"/>
            <a:ext cx="649288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5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388350" y="6308725"/>
            <a:ext cx="647700" cy="433388"/>
          </a:xfrm>
          <a:prstGeom prst="actionButtonForwardNext">
            <a:avLst/>
          </a:prstGeom>
          <a:solidFill>
            <a:srgbClr val="00F26D"/>
          </a:solidFill>
          <a:ln>
            <a:solidFill>
              <a:srgbClr val="085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2" descr="0_80b1d_d2f3d954_orig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624138"/>
            <a:ext cx="9144000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Сколько бабочек?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187450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1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771775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2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284663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3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795963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4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7235825" y="5876925"/>
            <a:ext cx="649288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5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388350" y="6308725"/>
            <a:ext cx="647700" cy="433388"/>
          </a:xfrm>
          <a:prstGeom prst="actionButtonForwardNext">
            <a:avLst/>
          </a:prstGeom>
          <a:solidFill>
            <a:srgbClr val="00F26D"/>
          </a:solidFill>
          <a:ln>
            <a:solidFill>
              <a:srgbClr val="085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7" name="Рисунок 23" descr="babochka179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4141718">
            <a:off x="6227763" y="1484313"/>
            <a:ext cx="24669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Рисунок 25" descr="0_810e8_db8288ff_orig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42988" y="1484313"/>
            <a:ext cx="2233612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385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Сколько жуков?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187450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1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771775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2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284663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3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795963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4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7235825" y="5876925"/>
            <a:ext cx="649288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5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388350" y="6308725"/>
            <a:ext cx="647700" cy="433388"/>
          </a:xfrm>
          <a:prstGeom prst="actionButtonForwardNext">
            <a:avLst/>
          </a:prstGeom>
          <a:solidFill>
            <a:srgbClr val="00F26D"/>
          </a:solidFill>
          <a:ln>
            <a:solidFill>
              <a:srgbClr val="085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40" name="Рисунок 11" descr="0_81286_89f8d35f_orig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92950" y="4221163"/>
            <a:ext cx="1727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Рисунок 12" descr="0_81286_89f8d35f_orig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3681399">
            <a:off x="4242594" y="3536156"/>
            <a:ext cx="114935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Рисунок 19" descr="0_8128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450" y="4005263"/>
            <a:ext cx="1427163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Рисунок 20" descr="0_8rig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8625" y="2079625"/>
            <a:ext cx="1439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Рисунок 21" descr="0_81286_89f8d35f_orig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63713" y="1700213"/>
            <a:ext cx="1246187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385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Сколько мальчиков?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187450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1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771775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2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284663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3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795963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4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7235825" y="5876925"/>
            <a:ext cx="649288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5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388350" y="6308725"/>
            <a:ext cx="647700" cy="433388"/>
          </a:xfrm>
          <a:prstGeom prst="actionButtonForwardNext">
            <a:avLst/>
          </a:prstGeom>
          <a:solidFill>
            <a:srgbClr val="00F26D"/>
          </a:solidFill>
          <a:ln>
            <a:solidFill>
              <a:srgbClr val="085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64" name="Рисунок 21" descr="0_833bf_523ee3ca_orig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1268413"/>
            <a:ext cx="3384550" cy="432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385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Сколько игрушек?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187450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1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771775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2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284663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3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795963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4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7235825" y="5876925"/>
            <a:ext cx="649288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5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388350" y="6308725"/>
            <a:ext cx="647700" cy="433388"/>
          </a:xfrm>
          <a:prstGeom prst="actionButtonForwardNext">
            <a:avLst/>
          </a:prstGeom>
          <a:solidFill>
            <a:srgbClr val="00F26D"/>
          </a:solidFill>
          <a:ln>
            <a:solidFill>
              <a:srgbClr val="085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8" name="Рисунок 9" descr="0_8b544_431b7008_orig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3914775"/>
            <a:ext cx="2376488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Рисунок 20" descr="tehno44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5600" y="981075"/>
            <a:ext cx="208915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Рисунок 24" descr="0_8b5bf_eabb7e9c_orig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3663" y="3357563"/>
            <a:ext cx="2271712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Рисунок 28" descr="0_10c7fe_a44f862f_orig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03575" y="2205038"/>
            <a:ext cx="2689225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Рисунок 29" descr="0a2cfd0563a1.png"/>
          <p:cNvPicPr>
            <a:picLocks noChangeAspect="1"/>
          </p:cNvPicPr>
          <p:nvPr/>
        </p:nvPicPr>
        <p:blipFill>
          <a:blip r:embed="rId7" cstate="email"/>
          <a:srcRect t="-507"/>
          <a:stretch>
            <a:fillRect/>
          </a:stretch>
        </p:blipFill>
        <p:spPr bwMode="auto">
          <a:xfrm>
            <a:off x="323850" y="1484313"/>
            <a:ext cx="219551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385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908175" y="115888"/>
            <a:ext cx="5400675" cy="1143000"/>
          </a:xfrm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Сколько гномов?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187450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1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771775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2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284663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3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795963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4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7235825" y="5876925"/>
            <a:ext cx="649288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5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388350" y="6308725"/>
            <a:ext cx="647700" cy="433388"/>
          </a:xfrm>
          <a:prstGeom prst="actionButtonForwardNext">
            <a:avLst/>
          </a:prstGeom>
          <a:solidFill>
            <a:srgbClr val="00F26D"/>
          </a:solidFill>
          <a:ln>
            <a:solidFill>
              <a:srgbClr val="085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12" name="Рисунок 13" descr="7c7775e5426c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525" y="1412875"/>
            <a:ext cx="3240088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Рисунок 23" descr="36200b14ce94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571625"/>
            <a:ext cx="21240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Рисунок 24" descr="23388fa89912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27313" y="2636838"/>
            <a:ext cx="3097212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385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122</Words>
  <Application>Microsoft Office PowerPoint</Application>
  <PresentationFormat>Экран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Счет в пределах пяти  </vt:lpstr>
      <vt:lpstr>Сколько утят?</vt:lpstr>
      <vt:lpstr>Сколько уток?</vt:lpstr>
      <vt:lpstr>Сколько цветов на лугу?</vt:lpstr>
      <vt:lpstr>Сколько бабочек?</vt:lpstr>
      <vt:lpstr>Сколько жуков?</vt:lpstr>
      <vt:lpstr>Сколько мальчиков?</vt:lpstr>
      <vt:lpstr>Сколько игрушек?</vt:lpstr>
      <vt:lpstr>Сколько гномов?</vt:lpstr>
      <vt:lpstr>Сколько собак?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59</cp:revision>
  <dcterms:created xsi:type="dcterms:W3CDTF">2015-03-31T10:43:00Z</dcterms:created>
  <dcterms:modified xsi:type="dcterms:W3CDTF">2022-04-26T10:11:12Z</dcterms:modified>
</cp:coreProperties>
</file>