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18877399_1-phonoteka_org-p-fon-osennii-dlya-prezentatsii-detskii-sad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5300" b="1" dirty="0" smtClean="0">
                <a:solidFill>
                  <a:srgbClr val="FF0000"/>
                </a:solidFill>
              </a:rPr>
              <a:t>Презентация </a:t>
            </a:r>
            <a:br>
              <a:rPr lang="ru-RU" sz="5300" b="1" dirty="0" smtClean="0">
                <a:solidFill>
                  <a:srgbClr val="FF0000"/>
                </a:solidFill>
              </a:rPr>
            </a:br>
            <a:r>
              <a:rPr lang="ru-RU" sz="5300" b="1" dirty="0" smtClean="0">
                <a:solidFill>
                  <a:srgbClr val="FF0000"/>
                </a:solidFill>
              </a:rPr>
              <a:t>«Загадки Осени»</a:t>
            </a:r>
            <a:br>
              <a:rPr lang="ru-RU" sz="5300" b="1" dirty="0" smtClean="0">
                <a:solidFill>
                  <a:srgbClr val="FF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Подготовила воспитатель: Левашова О.В.</a:t>
            </a:r>
          </a:p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г. Буденновск, 2021г.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nagradi-ipoohreni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7290" y="0"/>
            <a:ext cx="678942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618877399_1-phonoteka_org-p-fon-osennii-dlya-prezentatsii-detskii-sad-1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_7_7_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143380"/>
            <a:ext cx="8229600" cy="2286016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584521650_3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68977099_58e4806e4a_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a1d8102ac93564589b592844b09988f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kisspng-wedding-invitation-shortcake-party-birthday-greeti-5ae2decba430c6.644906081524817611672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1618877399_1-phonoteka_org-p-fon-osennii-dlya-prezentatsii-detskii-sad-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8c539281eb3c38e84e70340781d2e3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elochka-s-gribo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618877399_1-phonoteka_org-p-fon-osennii-dlya-prezentatsii-detskii-sad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21661" y="1600200"/>
            <a:ext cx="5300677" cy="45259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13</Words>
  <PresentationFormat>Экран (4:3)</PresentationFormat>
  <Paragraphs>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 «Загадки Осени»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 «Загадки Осени»  </dc:title>
  <dc:creator>user</dc:creator>
  <cp:lastModifiedBy>user</cp:lastModifiedBy>
  <cp:revision>3</cp:revision>
  <dcterms:created xsi:type="dcterms:W3CDTF">2021-10-07T10:36:16Z</dcterms:created>
  <dcterms:modified xsi:type="dcterms:W3CDTF">2021-10-07T11:51:17Z</dcterms:modified>
</cp:coreProperties>
</file>