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4" r:id="rId4"/>
    <p:sldId id="263" r:id="rId5"/>
    <p:sldId id="261" r:id="rId6"/>
    <p:sldId id="259" r:id="rId7"/>
    <p:sldId id="260" r:id="rId8"/>
    <p:sldId id="273" r:id="rId9"/>
    <p:sldId id="274" r:id="rId10"/>
    <p:sldId id="275" r:id="rId11"/>
    <p:sldId id="267" r:id="rId12"/>
    <p:sldId id="266" r:id="rId13"/>
    <p:sldId id="269" r:id="rId14"/>
    <p:sldId id="26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32" autoAdjust="0"/>
  </p:normalViewPr>
  <p:slideViewPr>
    <p:cSldViewPr>
      <p:cViewPr>
        <p:scale>
          <a:sx n="64" d="100"/>
          <a:sy n="64" d="100"/>
        </p:scale>
        <p:origin x="-30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3DB0C-94F7-445D-ABE3-15D41DDF184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5BAC-8C3F-47B9-8C09-86DE4B64B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0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Пояснительная записка</a:t>
            </a:r>
          </a:p>
          <a:p>
            <a:endParaRPr lang="ru-RU" dirty="0" smtClean="0"/>
          </a:p>
          <a:p>
            <a:r>
              <a:rPr lang="ru-RU" dirty="0" smtClean="0"/>
              <a:t> Одна из основных задач дошкольного образования – формирование положительного отношения к труду и первичных представлений о труде взрослых, его роли в обществе и жизни каждого человека. Для этого очень важно у ребенка дошкольника развивать интерес к различным профессиям. Необходимо знакомить детей с профессиями, востребованными в современном обществе. </a:t>
            </a:r>
          </a:p>
          <a:p>
            <a:endParaRPr lang="ru-RU" dirty="0" smtClean="0"/>
          </a:p>
          <a:p>
            <a:r>
              <a:rPr lang="ru-RU" dirty="0" smtClean="0"/>
              <a:t> Цель: Уточнить и обобщить представления детей о профессиях. </a:t>
            </a:r>
          </a:p>
          <a:p>
            <a:endParaRPr lang="ru-RU" dirty="0" smtClean="0"/>
          </a:p>
          <a:p>
            <a:r>
              <a:rPr lang="ru-RU" dirty="0" smtClean="0"/>
              <a:t> Задачи: </a:t>
            </a:r>
          </a:p>
          <a:p>
            <a:endParaRPr lang="ru-RU" dirty="0" smtClean="0"/>
          </a:p>
          <a:p>
            <a:r>
              <a:rPr lang="ru-RU" dirty="0" smtClean="0"/>
              <a:t> 1. Понимать значимость профессии в жизни людей. </a:t>
            </a:r>
          </a:p>
          <a:p>
            <a:endParaRPr lang="ru-RU" dirty="0" smtClean="0"/>
          </a:p>
          <a:p>
            <a:r>
              <a:rPr lang="ru-RU" dirty="0" smtClean="0"/>
              <a:t> 2. Воспитывать уважение к результатам труда людей разных профессий. </a:t>
            </a:r>
          </a:p>
          <a:p>
            <a:endParaRPr lang="ru-RU" dirty="0" smtClean="0"/>
          </a:p>
          <a:p>
            <a:r>
              <a:rPr lang="ru-RU" dirty="0" smtClean="0"/>
              <a:t> 3. Расширить и активизировать словарь по теме. </a:t>
            </a:r>
          </a:p>
          <a:p>
            <a:endParaRPr lang="ru-RU" dirty="0" smtClean="0"/>
          </a:p>
          <a:p>
            <a:r>
              <a:rPr lang="ru-RU" smtClean="0"/>
              <a:t> Хотелось бы представить презентацию в стихотворной форме.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05BAC-8C3F-47B9-8C09-86DE4B64B8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05BAC-8C3F-47B9-8C09-86DE4B64B82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05BAC-8C3F-47B9-8C09-86DE4B64B82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AA61-B6A5-4F1D-8B06-326403FDBD74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00042"/>
            <a:ext cx="5643602" cy="150019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400" dirty="0" smtClean="0"/>
              <a:t>Кто работает в детском саду…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908" y="24388081"/>
            <a:ext cx="9144000" cy="182906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Настя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1189"/>
            <a:ext cx="7992888" cy="3578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Прачка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36004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На </a:t>
            </a:r>
            <a:r>
              <a:rPr lang="ru-RU" dirty="0"/>
              <a:t>отглаженной простынке В тихий час мы нежим спинки. На подушке белоснежной Сон приходит безмятежной. Белье все чистотой сияет, Простынок чище не бывает, Прачка наша так стирает, Что тетя Ася отдыхает. Прачка </a:t>
            </a:r>
          </a:p>
        </p:txBody>
      </p:sp>
      <p:pic>
        <p:nvPicPr>
          <p:cNvPr id="10242" name="Picture 2" descr="C:\Users\Настя\Desktop\chto-delaet-mama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41324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1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Завхоз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700808"/>
            <a:ext cx="3318638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Двери, лампочки, ковры,</a:t>
            </a:r>
          </a:p>
          <a:p>
            <a:r>
              <a:rPr lang="ru-RU" sz="2800" dirty="0"/>
              <a:t>И песок для детворы,</a:t>
            </a:r>
          </a:p>
          <a:p>
            <a:r>
              <a:rPr lang="ru-RU" sz="2800" dirty="0"/>
              <a:t>Занавески и игрушки,</a:t>
            </a:r>
          </a:p>
          <a:p>
            <a:r>
              <a:rPr lang="ru-RU" sz="2800" dirty="0"/>
              <a:t>Одеяла и подушки,</a:t>
            </a:r>
          </a:p>
          <a:p>
            <a:r>
              <a:rPr lang="ru-RU" sz="2800" dirty="0"/>
              <a:t>Мебель в садик наш привёз</a:t>
            </a:r>
          </a:p>
          <a:p>
            <a:r>
              <a:rPr lang="ru-RU" sz="2800" dirty="0"/>
              <a:t>Замечательный завхоз!</a:t>
            </a:r>
            <a:endParaRPr lang="ru-RU" sz="2800" dirty="0"/>
          </a:p>
        </p:txBody>
      </p:sp>
      <p:pic>
        <p:nvPicPr>
          <p:cNvPr id="11266" name="Picture 2" descr="C:\Users\Настя\Desktop\depositphotos_7475534-stock-photo-box-of-toy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0298"/>
            <a:ext cx="3605014" cy="51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Садовник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11_02_09__09_56_431241511951_kids_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42910" y="1785926"/>
            <a:ext cx="4429156" cy="4786346"/>
          </a:xfrm>
        </p:spPr>
      </p:pic>
      <p:sp>
        <p:nvSpPr>
          <p:cNvPr id="5" name="Прямоугольник 4"/>
          <p:cNvSpPr/>
          <p:nvPr/>
        </p:nvSpPr>
        <p:spPr>
          <a:xfrm>
            <a:off x="5500694" y="1916832"/>
            <a:ext cx="3103754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Плохих жучков прогонит смело,</a:t>
            </a:r>
          </a:p>
          <a:p>
            <a:r>
              <a:rPr lang="ru-RU" dirty="0" smtClean="0"/>
              <a:t> Обрежет веточки сухие...</a:t>
            </a:r>
          </a:p>
          <a:p>
            <a:r>
              <a:rPr lang="ru-RU" dirty="0" smtClean="0"/>
              <a:t> Своё садовник любит дело,</a:t>
            </a:r>
          </a:p>
          <a:p>
            <a:r>
              <a:rPr lang="ru-RU" dirty="0" smtClean="0"/>
              <a:t> Земля и сад - его стихия!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628800"/>
            <a:ext cx="3456384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Чтоб баланс всегда сходился, Детский сад не разорился. Трудятся </a:t>
            </a:r>
            <a:r>
              <a:rPr lang="ru-RU" sz="2400" dirty="0" smtClean="0"/>
              <a:t>бухгалтера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 бухгалтерии с утра. Воспитателям зарплату, А родителям оплату, Нужно срочно посчитать, И квитанции раздать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13314" name="Picture 2" descr="C:\Users\Настя\Desktop\finanzas-contado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029199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022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Все </a:t>
            </a:r>
            <a:r>
              <a:rPr lang="ru-RU" sz="3100" dirty="0"/>
              <a:t>они стараются, Работают исправно, Чтобы каждый детский сад Для ребят был славным. Все профессии важны</a:t>
            </a:r>
            <a:br>
              <a:rPr lang="ru-RU" sz="3100" dirty="0"/>
            </a:br>
            <a:r>
              <a:rPr lang="ru-RU" sz="3100" dirty="0"/>
              <a:t>И они нам все нужны!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812" y="2852936"/>
            <a:ext cx="6851104" cy="327322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75665"/>
            <a:ext cx="39223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92088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воспитатель1 квалификационной категории Харченко Марина Александровна</a:t>
            </a:r>
          </a:p>
          <a:p>
            <a:pPr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№15 г. Новочеркасск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Источник</a:t>
            </a:r>
            <a:r>
              <a:rPr lang="ru-RU" sz="2000" dirty="0"/>
              <a:t>: </a:t>
            </a:r>
            <a:r>
              <a:rPr lang="en-US" sz="2000" dirty="0"/>
              <a:t>http://bom-bom.ru/detiam/stihi-i-pesni/stihi-pro-sotrudnikov-detskogo-sada-na-vy-pusknoj-po-imenam-2015.html </a:t>
            </a:r>
            <a:r>
              <a:rPr lang="ru-RU" sz="2000" dirty="0"/>
              <a:t>Развивающий сайт для детей © </a:t>
            </a:r>
            <a:r>
              <a:rPr lang="ru-RU" sz="2000" dirty="0" smtClean="0"/>
              <a:t>Bom-bom.ru.</a:t>
            </a:r>
          </a:p>
          <a:p>
            <a:r>
              <a:rPr lang="ru-RU" sz="2000" dirty="0" smtClean="0"/>
              <a:t>Используемые </a:t>
            </a:r>
            <a:r>
              <a:rPr lang="ru-RU" sz="2000" dirty="0"/>
              <a:t>ссылки: </a:t>
            </a:r>
            <a:r>
              <a:rPr lang="en-US" sz="2000" dirty="0" err="1"/>
              <a:t>detskii</a:t>
            </a:r>
            <a:r>
              <a:rPr lang="en-US" sz="2000" dirty="0"/>
              <a:t>-sad/stikhi-pro-personal.html </a:t>
            </a:r>
            <a:r>
              <a:rPr lang="en-US" sz="2000" dirty="0" err="1"/>
              <a:t>php</a:t>
            </a:r>
            <a:r>
              <a:rPr lang="en-US" sz="2000" dirty="0"/>
              <a:t> 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32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132856"/>
            <a:ext cx="288032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Кто нас поутру встречает?</a:t>
            </a:r>
          </a:p>
          <a:p>
            <a:pPr>
              <a:buNone/>
            </a:pPr>
            <a:r>
              <a:rPr lang="ru-RU" dirty="0"/>
              <a:t>На вопросы отвечает?</a:t>
            </a:r>
          </a:p>
          <a:p>
            <a:pPr>
              <a:buNone/>
            </a:pPr>
            <a:r>
              <a:rPr lang="ru-RU" dirty="0"/>
              <a:t>На прогулку кто выводит?</a:t>
            </a:r>
          </a:p>
          <a:p>
            <a:pPr>
              <a:buNone/>
            </a:pPr>
            <a:r>
              <a:rPr lang="ru-RU" dirty="0"/>
              <a:t>Кто занятия проводит?</a:t>
            </a:r>
          </a:p>
          <a:p>
            <a:pPr>
              <a:buNone/>
            </a:pPr>
            <a:r>
              <a:rPr lang="ru-RU" dirty="0"/>
              <a:t>Кто нам книжку почитает?</a:t>
            </a:r>
          </a:p>
          <a:p>
            <a:pPr>
              <a:buNone/>
            </a:pPr>
            <a:r>
              <a:rPr lang="ru-RU" dirty="0"/>
              <a:t>С нами в игры поиграет?</a:t>
            </a:r>
          </a:p>
          <a:p>
            <a:pPr>
              <a:buNone/>
            </a:pPr>
            <a:r>
              <a:rPr lang="ru-RU" dirty="0"/>
              <a:t>Кто нас с буквами подружит?</a:t>
            </a:r>
          </a:p>
          <a:p>
            <a:pPr>
              <a:buNone/>
            </a:pPr>
            <a:r>
              <a:rPr lang="ru-RU" dirty="0"/>
              <a:t>Кто шнурки завяжет туже?</a:t>
            </a:r>
          </a:p>
          <a:p>
            <a:pPr>
              <a:buNone/>
            </a:pPr>
            <a:r>
              <a:rPr lang="ru-RU" dirty="0"/>
              <a:t>Кто считалку нам расскажет?</a:t>
            </a:r>
          </a:p>
          <a:p>
            <a:pPr>
              <a:buNone/>
            </a:pPr>
            <a:r>
              <a:rPr lang="ru-RU" dirty="0"/>
              <a:t>Кто картинки нам покажет?</a:t>
            </a:r>
          </a:p>
          <a:p>
            <a:pPr>
              <a:buNone/>
            </a:pPr>
            <a:r>
              <a:rPr lang="ru-RU" dirty="0"/>
              <a:t>Кто уложит нас в кровати?</a:t>
            </a:r>
          </a:p>
          <a:p>
            <a:pPr>
              <a:buNone/>
            </a:pPr>
            <a:r>
              <a:rPr lang="ru-RU" dirty="0"/>
              <a:t>Ну конечно... воспитатель! </a:t>
            </a:r>
          </a:p>
        </p:txBody>
      </p:sp>
      <p:pic>
        <p:nvPicPr>
          <p:cNvPr id="2050" name="Picture 2" descr="C:\Users\Настя\Desktop\d4c3d65384ad1e131f104e3e117e51c4--clipart-kindergart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1441"/>
            <a:ext cx="5193760" cy="50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Младший воспитатель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6872"/>
            <a:ext cx="3672408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Кто в халате и в косынке</a:t>
            </a:r>
          </a:p>
          <a:p>
            <a:r>
              <a:rPr lang="ru-RU" dirty="0"/>
              <a:t>Нам обед несёт в корзинке?</a:t>
            </a:r>
          </a:p>
          <a:p>
            <a:r>
              <a:rPr lang="ru-RU" dirty="0"/>
              <a:t>Кто кроватки застилает</a:t>
            </a:r>
          </a:p>
          <a:p>
            <a:r>
              <a:rPr lang="ru-RU" dirty="0"/>
              <a:t>И носы нам вытирает?</a:t>
            </a:r>
          </a:p>
          <a:p>
            <a:r>
              <a:rPr lang="ru-RU" dirty="0"/>
              <a:t>Кто нальёт компота в чашки?</a:t>
            </a:r>
          </a:p>
          <a:p>
            <a:r>
              <a:rPr lang="ru-RU" dirty="0"/>
              <a:t>Кто положит манной кашки?</a:t>
            </a:r>
          </a:p>
          <a:p>
            <a:r>
              <a:rPr lang="ru-RU" dirty="0"/>
              <a:t>Если что-нибудь прольётся,</a:t>
            </a:r>
          </a:p>
          <a:p>
            <a:r>
              <a:rPr lang="ru-RU" dirty="0"/>
              <a:t>Сразу в группе уберётся,</a:t>
            </a:r>
          </a:p>
          <a:p>
            <a:r>
              <a:rPr lang="ru-RU" dirty="0"/>
              <a:t>И ругать ребят не станет.</a:t>
            </a:r>
          </a:p>
          <a:p>
            <a:r>
              <a:rPr lang="ru-RU" dirty="0"/>
              <a:t>Кто же это? Наша... няня! </a:t>
            </a:r>
          </a:p>
        </p:txBody>
      </p:sp>
      <p:pic>
        <p:nvPicPr>
          <p:cNvPr id="3074" name="Picture 2" descr="C:\Users\Настя\Desktop\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31446"/>
            <a:ext cx="3645119" cy="5184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Медсестра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2936"/>
            <a:ext cx="2631806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Кто нам градусник поставит,</a:t>
            </a:r>
          </a:p>
          <a:p>
            <a:r>
              <a:rPr lang="ru-RU" dirty="0"/>
              <a:t>Если что - домой отправит?</a:t>
            </a:r>
          </a:p>
          <a:p>
            <a:r>
              <a:rPr lang="ru-RU" dirty="0"/>
              <a:t>Кто нам пальчик забинтует,</a:t>
            </a:r>
          </a:p>
          <a:p>
            <a:r>
              <a:rPr lang="ru-RU" dirty="0"/>
              <a:t>И на ссадину подует?</a:t>
            </a:r>
          </a:p>
          <a:p>
            <a:r>
              <a:rPr lang="ru-RU" dirty="0"/>
              <a:t>Кто осмотрит нас с утра?</a:t>
            </a:r>
          </a:p>
          <a:p>
            <a:r>
              <a:rPr lang="ru-RU" dirty="0"/>
              <a:t>Это наша... медсестра! </a:t>
            </a:r>
          </a:p>
        </p:txBody>
      </p:sp>
      <p:pic>
        <p:nvPicPr>
          <p:cNvPr id="7170" name="Picture 2" descr="C:\Users\Настя\Desktop\depositphotos_53180777-Medical-examin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7959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Повар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92896"/>
            <a:ext cx="3168352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Кто с кастрюлей, с поварешкой</a:t>
            </a:r>
          </a:p>
          <a:p>
            <a:pPr>
              <a:buNone/>
            </a:pPr>
            <a:r>
              <a:rPr lang="ru-RU" dirty="0"/>
              <a:t>Или просто с длинной ложкой</a:t>
            </a:r>
          </a:p>
          <a:p>
            <a:pPr>
              <a:buNone/>
            </a:pPr>
            <a:r>
              <a:rPr lang="ru-RU" dirty="0"/>
              <a:t>Варят кашу детворе </a:t>
            </a:r>
          </a:p>
          <a:p>
            <a:pPr>
              <a:buNone/>
            </a:pPr>
            <a:r>
              <a:rPr lang="ru-RU" dirty="0"/>
              <a:t>Снег ли, дождь ли на дворе?</a:t>
            </a:r>
          </a:p>
          <a:p>
            <a:pPr>
              <a:buNone/>
            </a:pPr>
            <a:r>
              <a:rPr lang="ru-RU" dirty="0"/>
              <a:t>Жарят вкусные котлеты,</a:t>
            </a:r>
          </a:p>
          <a:p>
            <a:pPr>
              <a:buNone/>
            </a:pPr>
            <a:r>
              <a:rPr lang="ru-RU" dirty="0"/>
              <a:t>Ароматные омлеты?</a:t>
            </a:r>
          </a:p>
          <a:p>
            <a:pPr>
              <a:buNone/>
            </a:pPr>
            <a:r>
              <a:rPr lang="ru-RU" dirty="0"/>
              <a:t>Варят ягодный компот,</a:t>
            </a:r>
          </a:p>
          <a:p>
            <a:pPr>
              <a:buNone/>
            </a:pPr>
            <a:r>
              <a:rPr lang="ru-RU" dirty="0"/>
              <a:t>Чтобы так и лился в рот!</a:t>
            </a:r>
          </a:p>
          <a:p>
            <a:pPr>
              <a:buNone/>
            </a:pPr>
            <a:r>
              <a:rPr lang="ru-RU" dirty="0"/>
              <a:t>Раньше всех придут с утра</a:t>
            </a:r>
          </a:p>
          <a:p>
            <a:pPr>
              <a:buNone/>
            </a:pPr>
            <a:r>
              <a:rPr lang="ru-RU" dirty="0"/>
              <a:t>Это наши... повара! </a:t>
            </a:r>
          </a:p>
        </p:txBody>
      </p:sp>
      <p:pic>
        <p:nvPicPr>
          <p:cNvPr id="6146" name="Picture 2" descr="C:\Users\Настя\Desktop\scrn_big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400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Заведующий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303174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Кто за садиком следит,</a:t>
            </a:r>
          </a:p>
          <a:p>
            <a:r>
              <a:rPr lang="ru-RU" dirty="0"/>
              <a:t>Садиком руководит?</a:t>
            </a:r>
          </a:p>
          <a:p>
            <a:r>
              <a:rPr lang="ru-RU" dirty="0"/>
              <a:t>Кто проблемы все решает,</a:t>
            </a:r>
          </a:p>
          <a:p>
            <a:r>
              <a:rPr lang="ru-RU" dirty="0"/>
              <a:t>Ничего не упускает?</a:t>
            </a:r>
          </a:p>
          <a:p>
            <a:r>
              <a:rPr lang="ru-RU" dirty="0"/>
              <a:t>Во всех вопросах сведущая </a:t>
            </a:r>
          </a:p>
          <a:p>
            <a:r>
              <a:rPr lang="ru-RU" dirty="0"/>
              <a:t>Наша... заведующая! </a:t>
            </a:r>
          </a:p>
        </p:txBody>
      </p:sp>
      <p:pic>
        <p:nvPicPr>
          <p:cNvPr id="5123" name="Picture 3" descr="C:\Users\Настя\Desktop\office-girl120203_54c53da5ba42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525963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Дворник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140968"/>
            <a:ext cx="241578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Он проснется на заре,</a:t>
            </a:r>
          </a:p>
          <a:p>
            <a:pPr>
              <a:buNone/>
            </a:pPr>
            <a:r>
              <a:rPr lang="ru-RU" dirty="0" smtClean="0"/>
              <a:t>Снег расчистит на дворе.</a:t>
            </a:r>
          </a:p>
          <a:p>
            <a:pPr>
              <a:buNone/>
            </a:pPr>
            <a:r>
              <a:rPr lang="ru-RU" dirty="0" smtClean="0"/>
              <a:t>Все дорожки подметет </a:t>
            </a:r>
          </a:p>
          <a:p>
            <a:pPr>
              <a:buNone/>
            </a:pPr>
            <a:r>
              <a:rPr lang="ru-RU" dirty="0" smtClean="0"/>
              <a:t>И песком посыплет лед</a:t>
            </a:r>
          </a:p>
        </p:txBody>
      </p:sp>
      <p:pic>
        <p:nvPicPr>
          <p:cNvPr id="12290" name="Picture 2" descr="C:\Users\Настя\Desktop\34451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5149"/>
            <a:ext cx="37694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  ( старший воспитатель)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00808"/>
            <a:ext cx="216024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Чем ребятам заниматься? Как учиться и когда? Как гулять и развлекаться? Мы не знаем, вот беда! Даст заданий целый лист Педагогам методист! И подскажет поскорей, Как воспитывать детей. Старший воспитатель (методист) </a:t>
            </a:r>
          </a:p>
        </p:txBody>
      </p:sp>
      <p:pic>
        <p:nvPicPr>
          <p:cNvPr id="8194" name="Picture 2" descr="C:\Users\Настя\Desktop\8c65BbAo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50970"/>
            <a:ext cx="5617668" cy="453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36004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Наши детки с малых лет Много песен знают, И с музыкальным работником Их часто распевают. Музыкальный руководитель Кто играет на гармошке Кроме Гены-крокодила? Пианино, бубен, ложки, Даже флейта ей под силу! </a:t>
            </a:r>
          </a:p>
        </p:txBody>
      </p:sp>
      <p:pic>
        <p:nvPicPr>
          <p:cNvPr id="9218" name="Picture 2" descr="C:\Users\Настя\Desktop\main_article244_5ba9f767b6ce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3130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89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608</Words>
  <Application>Microsoft Office PowerPoint</Application>
  <PresentationFormat>Экран (4:3)</PresentationFormat>
  <Paragraphs>117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Кто работает в детском саду…</vt:lpstr>
      <vt:lpstr>Воспитатель</vt:lpstr>
      <vt:lpstr>Младший воспитатель</vt:lpstr>
      <vt:lpstr>Медсестра</vt:lpstr>
      <vt:lpstr>Повар</vt:lpstr>
      <vt:lpstr>Заведующий </vt:lpstr>
      <vt:lpstr>Дворник</vt:lpstr>
      <vt:lpstr>Методист   ( старший воспитатель)</vt:lpstr>
      <vt:lpstr>Музыкальный руководитель</vt:lpstr>
      <vt:lpstr>Прачка</vt:lpstr>
      <vt:lpstr>Завхоз</vt:lpstr>
      <vt:lpstr>Садовник</vt:lpstr>
      <vt:lpstr>Бухгалтер</vt:lpstr>
      <vt:lpstr>  Все они стараются, Работают исправно, Чтобы каждый детский сад Для ребят был славным. Все профессии важны И они нам все нужны!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Admin</dc:creator>
  <cp:lastModifiedBy>Настя</cp:lastModifiedBy>
  <cp:revision>60</cp:revision>
  <dcterms:created xsi:type="dcterms:W3CDTF">2015-12-15T18:09:35Z</dcterms:created>
  <dcterms:modified xsi:type="dcterms:W3CDTF">2018-12-08T19:49:14Z</dcterms:modified>
</cp:coreProperties>
</file>