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5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51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8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8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2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1112"/>
            <a:ext cx="6371771" cy="4251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90" y="3501798"/>
            <a:ext cx="471487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9" y="3913266"/>
            <a:ext cx="3701143" cy="277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77" y="4532435"/>
            <a:ext cx="4264252" cy="2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73" y="165070"/>
            <a:ext cx="5124941" cy="65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98" y="219407"/>
            <a:ext cx="4213431" cy="3089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2252732"/>
            <a:ext cx="3879024" cy="2909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1574690"/>
            <a:ext cx="2732973" cy="3265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97" y="3707366"/>
            <a:ext cx="5026231" cy="2827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3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6" y="696687"/>
            <a:ext cx="8417511" cy="473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5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19" y="464457"/>
            <a:ext cx="2265023" cy="5827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3" y="3378200"/>
            <a:ext cx="4300764" cy="3440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85" y="137159"/>
            <a:ext cx="44704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85" y="3947887"/>
            <a:ext cx="4567161" cy="2569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17" y="137159"/>
            <a:ext cx="2782515" cy="28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9600" dirty="0"/>
            </a:br>
            <a:r>
              <a:rPr lang="ru-RU" sz="9600" dirty="0"/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0229552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0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Молодцы!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«Защитники Отечества»</dc:title>
  <dc:creator>Acer</dc:creator>
  <cp:lastModifiedBy>Александр Акимов</cp:lastModifiedBy>
  <cp:revision>10</cp:revision>
  <dcterms:created xsi:type="dcterms:W3CDTF">2016-02-23T09:05:16Z</dcterms:created>
  <dcterms:modified xsi:type="dcterms:W3CDTF">2016-03-16T18:03:49Z</dcterms:modified>
</cp:coreProperties>
</file>