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4"/>
  </p:notesMasterIdLst>
  <p:sldIdLst>
    <p:sldId id="264" r:id="rId2"/>
    <p:sldId id="268" r:id="rId3"/>
    <p:sldId id="280" r:id="rId4"/>
    <p:sldId id="263" r:id="rId5"/>
    <p:sldId id="278" r:id="rId6"/>
    <p:sldId id="267" r:id="rId7"/>
    <p:sldId id="284" r:id="rId8"/>
    <p:sldId id="282" r:id="rId9"/>
    <p:sldId id="281" r:id="rId10"/>
    <p:sldId id="286" r:id="rId11"/>
    <p:sldId id="288" r:id="rId12"/>
    <p:sldId id="285" r:id="rId13"/>
    <p:sldId id="259" r:id="rId14"/>
    <p:sldId id="275" r:id="rId15"/>
    <p:sldId id="272" r:id="rId16"/>
    <p:sldId id="257" r:id="rId17"/>
    <p:sldId id="290" r:id="rId18"/>
    <p:sldId id="292" r:id="rId19"/>
    <p:sldId id="291" r:id="rId20"/>
    <p:sldId id="271" r:id="rId21"/>
    <p:sldId id="261" r:id="rId22"/>
    <p:sldId id="28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312" autoAdjust="0"/>
    <p:restoredTop sz="91563" autoAdjust="0"/>
  </p:normalViewPr>
  <p:slideViewPr>
    <p:cSldViewPr snapToGrid="0">
      <p:cViewPr varScale="1">
        <p:scale>
          <a:sx n="97" d="100"/>
          <a:sy n="97" d="100"/>
        </p:scale>
        <p:origin x="9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89D215-6073-4AA9-9DB3-B93BF6D48B99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1BFABD-2910-48DB-A44C-FB9637571B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13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BFABD-2910-48DB-A44C-FB9637571B0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541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BFABD-2910-48DB-A44C-FB9637571B0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8061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Как</a:t>
            </a:r>
            <a:r>
              <a:rPr lang="ru-RU" baseline="0" dirty="0" smtClean="0"/>
              <a:t> всё это было…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BFABD-2910-48DB-A44C-FB9637571B0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1149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BFABD-2910-48DB-A44C-FB9637571B0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8822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BFABD-2910-48DB-A44C-FB9637571B0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208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BFABD-2910-48DB-A44C-FB9637571B0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4045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BFABD-2910-48DB-A44C-FB9637571B0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9630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BFABD-2910-48DB-A44C-FB9637571B03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232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FB4204-5772-4B14-A41B-85065AE401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D394C7F-931C-484F-9C9A-F04421FC16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06549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7DF6A0-EF9B-44CD-9916-B2DACCF0C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87C1E-2CF7-45C5-9E91-3544B150C2BA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DAB699-1EB0-45B5-BAE2-F84787DF9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AF9CD2-2323-4DBC-831E-693905CE0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BDCF5-E8F3-4F18-B4C2-A8CAC1C254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289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AAF53D-6A23-4671-840A-340569E0E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6A2483B-08C9-437F-8119-3A01011A6A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07F465-F727-4078-A18B-EFF20A73B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87C1E-2CF7-45C5-9E91-3544B150C2BA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50EE99-1E0A-4206-8FCC-CCE03DE02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E3CBAF-AC2B-4961-B9B7-910873F7F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BDCF5-E8F3-4F18-B4C2-A8CAC1C254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270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7FFB533-53C0-4617-B3DC-FC5FD35031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4B7D7B2-F1B9-4117-9767-543DA51E2B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9E5A0F0-A3E6-4E73-ADB4-9101DE2DB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87C1E-2CF7-45C5-9E91-3544B150C2BA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411E8B-4882-45FB-B278-3DBB213FC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1D4E26-5B65-4719-BAB3-493419EEE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BDCF5-E8F3-4F18-B4C2-A8CAC1C254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800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559A19-16A0-4D5C-A50A-8CE593135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58008D-1F28-403D-BADD-567077C48B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C4B99E-B64B-420A-BF76-99D0B63A1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87C1E-2CF7-45C5-9E91-3544B150C2BA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164BE3-BBC4-4C55-9331-3A319FA0B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CB2337-5C32-4E6A-90D3-D7CF0CEA0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BDCF5-E8F3-4F18-B4C2-A8CAC1C254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920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5328C4-B3C6-4452-99DD-3C7FE0CD5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45911"/>
            <a:ext cx="7886700" cy="2245611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E0C8B1E-D903-499F-8A74-78751CB45E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2885565"/>
            <a:ext cx="7886700" cy="118091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43059F-7197-4F65-BC6E-B1AE8403A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87C1E-2CF7-45C5-9E91-3544B150C2BA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C6BEA9-BB50-4C0B-8FC4-9DAAD7D77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CC40FA-DAF8-45FB-841F-5814D02A1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BDCF5-E8F3-4F18-B4C2-A8CAC1C254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3055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285DB9-B628-4127-AA41-BC20871AF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9316A1-946F-4306-8046-C1671C3CED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0F7979E-6E51-4FB7-9F2C-B2BC45AC22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CB543E9-A42C-4F48-925D-8FBB77728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87C1E-2CF7-45C5-9E91-3544B150C2BA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27AC6A-0394-4A53-B90D-C49224AC8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E18BBD4-323B-4319-A7DD-866684DD2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BDCF5-E8F3-4F18-B4C2-A8CAC1C254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053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D50E43-3F60-4196-8CBD-A8ACA46E0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1EA4D0F-06A1-4418-A4BD-A3963A85FE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C3A4C3F-BEF1-4F27-BC98-7AC5124C35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FDCFD3E-D226-42E1-8EDC-0764E1BA1B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B40C872-2721-49AD-9C3E-6C5EFC6682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E44BAF7-CCA4-4BFC-8B60-85E9221C2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87C1E-2CF7-45C5-9E91-3544B150C2BA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4BFDA29-AA78-4956-881E-2A3666C97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FB9D540-46C1-4879-9697-F69752121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BDCF5-E8F3-4F18-B4C2-A8CAC1C254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414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AAC855-66EA-4226-A866-A555470B1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5EACCA6-6F2A-4ED7-B265-20E1E051F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87C1E-2CF7-45C5-9E91-3544B150C2BA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E1DD404-71E2-4E64-8BB8-440A216D9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B6EFD33-20E7-4322-944C-F434ABBC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BDCF5-E8F3-4F18-B4C2-A8CAC1C254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66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253B8FD-4E6C-46F6-B1F5-10C4999F6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87C1E-2CF7-45C5-9E91-3544B150C2BA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A250F35-1AE4-44E0-A213-32296147E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727F3B0-A136-426F-8B5E-A28082F47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BDCF5-E8F3-4F18-B4C2-A8CAC1C254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999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F03A1D-52AA-4F8A-811C-6717B072F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5BEEAA-070B-42D2-BA97-EDE56BDC3E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C32E479-9ACF-40C9-B5F7-2187361529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0677611-BBCB-4B66-BA5F-086A06C75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87C1E-2CF7-45C5-9E91-3544B150C2BA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5FD06B7-8F1C-4836-881B-E5233646A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6667811-7289-4D71-B9DC-244EC1573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BDCF5-E8F3-4F18-B4C2-A8CAC1C254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681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BFBEE6-07CA-468D-8B6A-521545D05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87EA939-F0B5-4745-948D-096701D2E8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EB4BB89-79DF-4960-A03A-4DCCFAF9E1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6CE5B98-CFDD-4F2F-9898-AA83CB525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87C1E-2CF7-45C5-9E91-3544B150C2BA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4E5E126-56DD-4B6C-B907-4F257D0D3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EFE723-0EFB-4C0C-AB3B-D621B51BA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BDCF5-E8F3-4F18-B4C2-A8CAC1C254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57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B2D069-7DEE-4AEB-B606-4F89DE2CB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morning" dir="t"/>
            </a:scene3d>
            <a:sp3d extrusionH="57150" contourW="12700" prstMaterial="softEdge">
              <a:bevelT w="38100" h="38100"/>
              <a:contourClr>
                <a:srgbClr val="5E5C00"/>
              </a:contourClr>
            </a:sp3d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BDAF333-33E3-4120-804D-A05DC5FBB6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CEE523-EF3B-4E93-B49A-931A395BE6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B87C1E-2CF7-45C5-9E91-3544B150C2BA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0A0740-5C80-4C95-8143-4E5B77C8DB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C809C8-1128-40D6-B1B6-839C6AB2B5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1BDCF5-E8F3-4F18-B4C2-A8CAC1C254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515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737000"/>
          </a:solidFill>
          <a:effectLst/>
          <a:latin typeface="Arial Black" panose="020B0A0402010202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4215" y="429371"/>
            <a:ext cx="4848820" cy="592979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50296" y="1320962"/>
            <a:ext cx="5787609" cy="3817567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ContrastingRightFacing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420334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8114"/>
            <a:ext cx="9117290" cy="4571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Великая Отечественная война </a:t>
            </a:r>
            <a:r>
              <a:rPr lang="en-US" dirty="0" smtClean="0"/>
              <a:t>  </a:t>
            </a:r>
            <a:r>
              <a:rPr lang="ru-RU" dirty="0" smtClean="0"/>
              <a:t>длилась 4 года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9165" y="1370645"/>
            <a:ext cx="7168357" cy="504585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312205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3893" y="1417407"/>
            <a:ext cx="4136233" cy="4079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Наш народ сражался за Родину, за мир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300" y="3133725"/>
            <a:ext cx="3400425" cy="262890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3050" y="246037"/>
            <a:ext cx="2888456" cy="226856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8600" y="2438396"/>
            <a:ext cx="4822031" cy="401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71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800" y="605965"/>
            <a:ext cx="8298534" cy="36073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 наш народ одержал Победу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605" y="1393648"/>
            <a:ext cx="6494534" cy="4351338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8139" y="1071764"/>
            <a:ext cx="2150631" cy="150175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8139" y="2573519"/>
            <a:ext cx="1980509" cy="195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83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E993EE-6E3A-4F19-905E-4E801ACEA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940" y="910623"/>
            <a:ext cx="4157072" cy="7378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Конец войны. Берлин. </a:t>
            </a:r>
            <a:r>
              <a:rPr lang="ru-RU" dirty="0"/>
              <a:t>а</a:t>
            </a:r>
            <a:r>
              <a:rPr lang="ru-RU" dirty="0" smtClean="0"/>
              <a:t>прель-май 1945 г.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736" y="2366126"/>
            <a:ext cx="4166648" cy="3478490"/>
          </a:xfrm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0755" y="3101418"/>
            <a:ext cx="4108467" cy="3431357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0754" y="273377"/>
            <a:ext cx="4108467" cy="2828041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25034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50449" y="581943"/>
            <a:ext cx="8044010" cy="58698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Знамя Победы над Рейхстагом 75 лет назад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6547" y="1611983"/>
            <a:ext cx="6851814" cy="43834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</p:pic>
    </p:spTree>
    <p:extLst>
      <p:ext uri="{BB962C8B-B14F-4D97-AF65-F5344CB8AC3E}">
        <p14:creationId xmlns:p14="http://schemas.microsoft.com/office/powerpoint/2010/main" val="375744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45096" y="223724"/>
            <a:ext cx="8738648" cy="58698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Парад Победы в июне 1945 г.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096" y="919113"/>
            <a:ext cx="4057170" cy="22812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0009" y="3308808"/>
            <a:ext cx="4911366" cy="313756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2266" y="810705"/>
            <a:ext cx="4543721" cy="2984408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1753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54659A3-CE1F-46DA-88DC-6BCA97599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501" y="351867"/>
            <a:ext cx="7886700" cy="1325563"/>
          </a:xfrm>
        </p:spPr>
        <p:txBody>
          <a:bodyPr>
            <a:normAutofit/>
          </a:bodyPr>
          <a:lstStyle/>
          <a:p>
            <a:r>
              <a:rPr lang="ru-RU" dirty="0" smtClean="0"/>
              <a:t>Ветераны Великой Отечественной войны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278" y="1669445"/>
            <a:ext cx="3163431" cy="26108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1867" y="1661460"/>
            <a:ext cx="3083020" cy="29630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389" y="4527314"/>
            <a:ext cx="2365921" cy="1785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7745" y="1661460"/>
            <a:ext cx="1738436" cy="26108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6150" y="4525933"/>
            <a:ext cx="3091338" cy="19236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6957" y="4348298"/>
            <a:ext cx="2839193" cy="21013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7498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54659A3-CE1F-46DA-88DC-6BCA97599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087" y="550648"/>
            <a:ext cx="8994913" cy="113900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Спасибо вам, дорогие наши ветераны за мирное небо над головой!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550" y="1847387"/>
            <a:ext cx="2368357" cy="29026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0053" y="2240921"/>
            <a:ext cx="2863899" cy="36803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0099" y="1847387"/>
            <a:ext cx="2485788" cy="36044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8053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5324" y="432433"/>
            <a:ext cx="8547652" cy="6608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Георгиевская ленточка и гвоздики – символы Победы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6711" y="3240157"/>
            <a:ext cx="4077667" cy="32103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55324" y="2530048"/>
            <a:ext cx="4155747" cy="552725"/>
          </a:xfrm>
        </p:spPr>
        <p:txBody>
          <a:bodyPr>
            <a:noAutofit/>
          </a:bodyPr>
          <a:lstStyle/>
          <a:p>
            <a:r>
              <a:rPr lang="ru-RU" sz="1500" i="1" dirty="0">
                <a:latin typeface="Bookman Old Style" panose="02050604050505020204" pitchFamily="18" charset="0"/>
              </a:rPr>
              <a:t>Полосы Георгиевской ленточки </a:t>
            </a:r>
            <a:r>
              <a:rPr lang="ru-RU" sz="1500" i="1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символизируют огонь и дым войны 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982" y="3145517"/>
            <a:ext cx="3744569" cy="26892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6710" y="1252331"/>
            <a:ext cx="4077667" cy="2305878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055" y="1388953"/>
            <a:ext cx="3099767" cy="12012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3158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2474" y="1122958"/>
            <a:ext cx="3716593" cy="67351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Могила Неизвестного солдата и Вечный огонь в Москве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498" y="2097966"/>
            <a:ext cx="4402416" cy="3086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16914" y="3295812"/>
            <a:ext cx="4527086" cy="30149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1500" b="1" i="1" dirty="0" smtClean="0">
                <a:solidFill>
                  <a:schemeClr val="accent2">
                    <a:lumMod val="50000"/>
                  </a:schemeClr>
                </a:solidFill>
              </a:rPr>
              <a:t>МЕМОРИАЛ «ВЕЧНЫЙ ОГОНЬ», </a:t>
            </a:r>
            <a:r>
              <a:rPr lang="ru-RU" sz="1300" b="1" i="1" dirty="0" smtClean="0">
                <a:solidFill>
                  <a:schemeClr val="accent2">
                    <a:lumMod val="50000"/>
                  </a:schemeClr>
                </a:solidFill>
              </a:rPr>
              <a:t>г. Жуковский</a:t>
            </a:r>
            <a:r>
              <a:rPr lang="ru-RU" sz="1500" b="1" i="1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  </a:t>
            </a:r>
            <a:endParaRPr lang="ru-RU" sz="15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01669" y="3641016"/>
            <a:ext cx="4212143" cy="273326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1669" y="297124"/>
            <a:ext cx="4080266" cy="299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84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315" y="546754"/>
            <a:ext cx="8003357" cy="5203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27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6929" y="148310"/>
            <a:ext cx="7886700" cy="69067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Парад победы в наши дни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293" y="3161582"/>
            <a:ext cx="3733014" cy="2579342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0469" y="838985"/>
            <a:ext cx="4147350" cy="3229792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293" y="838985"/>
            <a:ext cx="3733014" cy="2214846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0470" y="3930976"/>
            <a:ext cx="4147349" cy="2488677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89379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4332" y="251377"/>
            <a:ext cx="8044010" cy="58698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Салют в честь Дня Победы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173" y="3491561"/>
            <a:ext cx="4227923" cy="304007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6337" y="3761295"/>
            <a:ext cx="4331618" cy="277034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174" y="838358"/>
            <a:ext cx="3653186" cy="266376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8360" y="834951"/>
            <a:ext cx="4912836" cy="292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49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12519" y="490889"/>
            <a:ext cx="4852349" cy="562115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095" y="1280160"/>
            <a:ext cx="3774319" cy="37146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74862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768" y="273378"/>
            <a:ext cx="4515437" cy="29411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6251" y="3214541"/>
            <a:ext cx="4732257" cy="34502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2195" y="273378"/>
            <a:ext cx="3799002" cy="3374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73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489" y="1088948"/>
            <a:ext cx="3942686" cy="445887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6833" y="1088948"/>
            <a:ext cx="4562573" cy="4458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11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035" y="367646"/>
            <a:ext cx="8088198" cy="536385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199218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51218" y="437224"/>
            <a:ext cx="6901105" cy="5377167"/>
          </a:xfrm>
          <a:prstGeom prst="rect">
            <a:avLst/>
          </a:prstGeom>
          <a:effectLst>
            <a:softEdge rad="317500"/>
          </a:effectLst>
          <a:scene3d>
            <a:camera prst="perspectiveContrastingRightFacing"/>
            <a:lightRig rig="threePt" dir="t"/>
          </a:scene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4704" y="195330"/>
            <a:ext cx="3760757" cy="34225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6278" y="3617843"/>
            <a:ext cx="3717607" cy="286247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48350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468" y="798124"/>
            <a:ext cx="5586715" cy="4079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Наши воины отважно боролись с врагами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6383" y="1755739"/>
            <a:ext cx="4966217" cy="474463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122" y="4128057"/>
            <a:ext cx="3239379" cy="23158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5670" y="248479"/>
            <a:ext cx="3117538" cy="17194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756" y="1878496"/>
            <a:ext cx="2220109" cy="21667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16531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231" y="347597"/>
            <a:ext cx="2949178" cy="60802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Женщины на войне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967" y="972892"/>
            <a:ext cx="2082454" cy="163953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8421" y="631596"/>
            <a:ext cx="2479249" cy="199810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967" y="2629698"/>
            <a:ext cx="4001637" cy="3158359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8860" y="1066452"/>
            <a:ext cx="1904215" cy="165280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7604" y="2789954"/>
            <a:ext cx="4582520" cy="3403455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7670" y="184604"/>
            <a:ext cx="3120568" cy="2534649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64051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833" y="0"/>
            <a:ext cx="3968685" cy="60802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Дети в тылу и на войне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600" y="633165"/>
            <a:ext cx="4629150" cy="3585943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6803" y="197059"/>
            <a:ext cx="2655441" cy="225421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9730" y="4244245"/>
            <a:ext cx="3478491" cy="226243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0750" y="2505315"/>
            <a:ext cx="4161494" cy="396289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0750" y="222196"/>
            <a:ext cx="1506053" cy="2229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12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.potx" id="{53514560-E91B-4DCD-9468-D3712ABF5147}" vid="{5C2E5682-8CA6-4991-855B-E1F0BBD6872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</Template>
  <TotalTime>409</TotalTime>
  <Words>127</Words>
  <Application>Microsoft Office PowerPoint</Application>
  <PresentationFormat>Экран (4:3)</PresentationFormat>
  <Paragraphs>26</Paragraphs>
  <Slides>22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Arial Black</vt:lpstr>
      <vt:lpstr>Bookman Old Style</vt:lpstr>
      <vt:lpstr>Calibri</vt:lpstr>
      <vt:lpstr>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Наши воины отважно боролись с врагами</vt:lpstr>
      <vt:lpstr>Женщины на войне</vt:lpstr>
      <vt:lpstr>Дети в тылу и на войне</vt:lpstr>
      <vt:lpstr>Великая Отечественная война   длилась 4 года</vt:lpstr>
      <vt:lpstr>Наш народ сражался за Родину, за мир</vt:lpstr>
      <vt:lpstr>И наш народ одержал Победу</vt:lpstr>
      <vt:lpstr>Конец войны. Берлин. апрель-май 1945 г.</vt:lpstr>
      <vt:lpstr>Знамя Победы над Рейхстагом 75 лет назад</vt:lpstr>
      <vt:lpstr>Парад Победы в июне 1945 г.</vt:lpstr>
      <vt:lpstr>Ветераны Великой Отечественной войны</vt:lpstr>
      <vt:lpstr>Спасибо вам, дорогие наши ветераны за мирное небо над головой!</vt:lpstr>
      <vt:lpstr>Георгиевская ленточка и гвоздики – символы Победы</vt:lpstr>
      <vt:lpstr>Могила Неизвестного солдата и Вечный огонь в Москве</vt:lpstr>
      <vt:lpstr>Парад победы в наши дни</vt:lpstr>
      <vt:lpstr>Салют в честь Дня Победы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Беседа с детьми о ВОВ и Дне Победы</dc:title>
  <dc:creator>Людмила Щедрина</dc:creator>
  <cp:lastModifiedBy>Tatiana Mooncat</cp:lastModifiedBy>
  <cp:revision>49</cp:revision>
  <dcterms:created xsi:type="dcterms:W3CDTF">2020-02-16T15:39:09Z</dcterms:created>
  <dcterms:modified xsi:type="dcterms:W3CDTF">2020-05-04T09:51:42Z</dcterms:modified>
</cp:coreProperties>
</file>