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7"/>
  </p:notesMasterIdLst>
  <p:sldIdLst>
    <p:sldId id="257" r:id="rId3"/>
    <p:sldId id="291" r:id="rId4"/>
    <p:sldId id="292" r:id="rId5"/>
    <p:sldId id="313" r:id="rId6"/>
    <p:sldId id="312" r:id="rId7"/>
    <p:sldId id="305" r:id="rId8"/>
    <p:sldId id="263" r:id="rId9"/>
    <p:sldId id="323" r:id="rId10"/>
    <p:sldId id="320" r:id="rId11"/>
    <p:sldId id="321" r:id="rId12"/>
    <p:sldId id="304" r:id="rId13"/>
    <p:sldId id="322" r:id="rId14"/>
    <p:sldId id="307" r:id="rId15"/>
    <p:sldId id="318" r:id="rId16"/>
    <p:sldId id="314" r:id="rId17"/>
    <p:sldId id="315" r:id="rId18"/>
    <p:sldId id="316" r:id="rId19"/>
    <p:sldId id="317" r:id="rId20"/>
    <p:sldId id="319" r:id="rId21"/>
    <p:sldId id="325" r:id="rId22"/>
    <p:sldId id="324" r:id="rId23"/>
    <p:sldId id="293" r:id="rId24"/>
    <p:sldId id="306" r:id="rId25"/>
    <p:sldId id="32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7FC4-6700-44F8-8124-7BB57EBB85F2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3EC9-9BA3-49AC-85F7-40005CFEC0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668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3EC9-9BA3-49AC-85F7-40005CFEC0E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 живёт в лесу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3EC9-9BA3-49AC-85F7-40005CFEC0E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Осень\Os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5" y="-17463"/>
            <a:ext cx="91408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301207"/>
            <a:ext cx="5364087" cy="864097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680520" cy="4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Осень\OsenSli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69" r:id="rId3"/>
    <p:sldLayoutId id="2147483682" r:id="rId4"/>
  </p:sldLayoutIdLst>
  <p:transition spd="slow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F9AD-1A75-4C7F-B0D7-9725636A716B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3000"/>
            </a:schemeClr>
          </a:solidFill>
          <a:ln w="38100"/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МДОУ №202 «Золушка»</a:t>
            </a:r>
            <a:endParaRPr lang="ru-RU" dirty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4"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4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«ОСЕНЬЮ ЗАКРУЖИТ ЛИСТОПАД» </a:t>
            </a:r>
          </a:p>
          <a:p>
            <a:pPr lvl="4" algn="ctr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4" indent="7938"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Подготовила воспитатель,</a:t>
            </a:r>
          </a:p>
          <a:p>
            <a:pPr lvl="4"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Левашова О.В.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0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Буденновск ,2021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здесь лишнее? Почему?</a:t>
            </a:r>
            <a:endParaRPr lang="ru-RU" dirty="0"/>
          </a:p>
        </p:txBody>
      </p:sp>
      <p:pic>
        <p:nvPicPr>
          <p:cNvPr id="1026" name="Picture 2" descr="C:\Users\User\Pictures\0008-008-Gruz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8" y="4201526"/>
            <a:ext cx="3000395" cy="2442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Pictures\0012-014-V-kontse-leta-v-lesu-pojavljajutsja-griby-Podberjozov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857356" y="1428736"/>
            <a:ext cx="3000396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User\Pictures\687474703a2f2f3930306967722e6e65742f64617461732f72617374656e696a612d692d67726962792f47726962792d342e66696c65732f303030392d3030392d4c69736963686b612e6a7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4337720"/>
            <a:ext cx="3101792" cy="2234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User\Pictures\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643570" y="1428736"/>
            <a:ext cx="3073221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сказать про эту картинку?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Как ведут себя птицы осенью? Как называют таких птиц?</a:t>
            </a:r>
            <a:endParaRPr lang="ru-RU" sz="2400" dirty="0"/>
          </a:p>
        </p:txBody>
      </p:sp>
      <p:pic>
        <p:nvPicPr>
          <p:cNvPr id="5" name="Рисунок 4" descr="DETAIL_PICTURE_350940_34617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92288" y="428604"/>
            <a:ext cx="6708802" cy="4429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Какая птица лишняя? Почему?</a:t>
            </a:r>
            <a:endParaRPr lang="ru-RU" sz="3600" dirty="0"/>
          </a:p>
        </p:txBody>
      </p:sp>
      <p:pic>
        <p:nvPicPr>
          <p:cNvPr id="2050" name="Picture 2" descr="C:\Users\User\Pictures\508370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45801" y="1214422"/>
            <a:ext cx="2996042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Pictures\Starling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57354" y="1142984"/>
            <a:ext cx="3414712" cy="2405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256"/>
            <a:ext cx="3500462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92895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-Сейчас послушаем как звери и птицы готовятся к зиме. Стихотворение Е. Головина «Собрались и полетели»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50224612_978-5-86775-140-1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6429420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38987" cy="1143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у зайца на уме? Подготовиться к зиме.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Прежний стал холодноват, да и – сер, и – маловат.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Т.Уманская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заяц меняет  свою шубку? Каким он становится?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286504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3532" y="1500174"/>
            <a:ext cx="4038600" cy="3135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1293629437_x2dyjy4kqt3r6xh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3994" y="3830564"/>
            <a:ext cx="4038600" cy="3027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Расскажите, что делает осенью белка?</a:t>
            </a:r>
            <a:endParaRPr lang="ru-RU" b="0" dirty="0"/>
          </a:p>
        </p:txBody>
      </p:sp>
      <p:pic>
        <p:nvPicPr>
          <p:cNvPr id="5" name="Рисунок 4" descr="000176_81437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63792" y="612775"/>
            <a:ext cx="570867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80108" cy="9906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 осенью без спешки припасла в дупле берёзы шишки, жёлуди, орешки. Не страшны теперь морозы!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Сейчас мы послушаем, как готовится к зиме ёж 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28794" y="285728"/>
            <a:ext cx="6715172" cy="4441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Лесом катится клубок. У него колючий бок. Он охотится ночами за жуками и мышами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Узнаем, чем занимается осенью медведь?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97HNUUOB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2354" y="357166"/>
            <a:ext cx="5994422" cy="4370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корягой в буреломе спит медведь, как будто в доме.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Положил он лапу в рот и, как маленький сосёт.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Г.Ладонщиков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…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готовится к зиме лиса?</a:t>
            </a:r>
            <a:endParaRPr lang="ru-RU" dirty="0"/>
          </a:p>
        </p:txBody>
      </p:sp>
      <p:pic>
        <p:nvPicPr>
          <p:cNvPr id="5" name="Рисунок 4" descr="iUOKXLSHR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00232" y="357166"/>
            <a:ext cx="6200780" cy="4370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486400" cy="94773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Рыжий мех и хвост пушистый, осторожный шаг в лесу. Прячет хитрая лисица до поры свою красу…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Т.Штаб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 каком звере загадка? Как он готовится к зиме?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живет в лесу густом,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серой шубке и с хвостом,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Щелкает зубами,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острыми клыками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FKI2S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0430" y="2928934"/>
            <a:ext cx="5143536" cy="3714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24744"/>
            <a:ext cx="7115196" cy="5257800"/>
          </a:xfrm>
        </p:spPr>
        <p:txBody>
          <a:bodyPr/>
          <a:lstStyle/>
          <a:p>
            <a:pPr marL="0" lv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1.Обобщить и систематизировать представления детей об осенних изменениях в природе, взаимосвязях живой и неживой природы осенью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Развивать память, мышление, воображение, выразительность речи, расширять и активизировать речевой запас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Воспитывать у детей бережное отношение к природе.</a:t>
            </a:r>
          </a:p>
          <a:p>
            <a:pPr marL="0" lvl="0" indent="36195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Предварительная работа: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Беседа об осени.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иллюстраций.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Заучивание стихов, загадок, примет.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Наблюдения за сезонными изменениями на прогулке.</a:t>
            </a:r>
          </a:p>
          <a:p>
            <a:pPr marL="0" lvl="0" indent="36195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Мультимедийная установка.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Презентация «Осень».</a:t>
            </a:r>
          </a:p>
          <a:p>
            <a:pPr marL="0" lvl="0" indent="3619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Музыкальный фон</a:t>
            </a:r>
          </a:p>
          <a:p>
            <a:pPr marL="457200" lvl="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общего у этих зверей? </a:t>
            </a:r>
            <a:endParaRPr lang="ru-RU" sz="3600" dirty="0"/>
          </a:p>
        </p:txBody>
      </p:sp>
      <p:pic>
        <p:nvPicPr>
          <p:cNvPr id="4" name="Содержимое 3" descr="iIAGZLFT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357704"/>
            <a:ext cx="3286148" cy="2286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medv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4376255"/>
            <a:ext cx="3143272" cy="2267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A67V55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785926"/>
            <a:ext cx="3143272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 Почему?</a:t>
            </a:r>
            <a:endParaRPr lang="ru-RU" dirty="0"/>
          </a:p>
        </p:txBody>
      </p:sp>
      <p:pic>
        <p:nvPicPr>
          <p:cNvPr id="4" name="Содержимое 3" descr="99757572_large_skanirovanie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3570" y="1571612"/>
            <a:ext cx="2857520" cy="1983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99757578_large_skanirovanie0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4686" y="1571612"/>
            <a:ext cx="2776910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lisa-di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0100" y="4286256"/>
            <a:ext cx="2751927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IAGZLFT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357694"/>
            <a:ext cx="2786082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Отгадайте, на какой картинке изображена осень? Почему вы так решили? Объясните свой выбор.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vesnakartinki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7771" y="1600200"/>
            <a:ext cx="3119457" cy="4614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img_0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3042" y="1643050"/>
            <a:ext cx="3143272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каждого времени года есть свои приметы. Есть они у осени.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читают стихотворение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Шорыгиной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«Осенние приметы».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ull1380533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6500858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929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Шорыгина Т.А. Какие месяцы в году?! Путешествие в мир природы. Развитие речи. – М.:  «Издательство ГНОМ и Д», 2016г.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Интернет – ресурсы: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7138987" cy="141763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Листья с веток облетают,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Птицы к югу улетают.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«Что за время года?» — спросим.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ответят: «Это...»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29731808695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108" y="1714488"/>
            <a:ext cx="6215106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На какие периоды делится осень? (Ранняя и поздняя). Расскажите о ранней и поздней осени. </a:t>
            </a:r>
            <a:endParaRPr lang="ru-RU" sz="2000" dirty="0"/>
          </a:p>
        </p:txBody>
      </p:sp>
      <p:pic>
        <p:nvPicPr>
          <p:cNvPr id="5" name="Содержимое 4" descr="Shishkin_Ranniay_os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3500462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mg_00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8" y="4000504"/>
            <a:ext cx="3286149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736"/>
            <a:ext cx="3238500" cy="2282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QSLUWN9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000504"/>
            <a:ext cx="3643338" cy="2571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Крупно, дробно зачастил и всю землю напоил.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какой картинке верный ответ?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3286148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pictu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500174"/>
            <a:ext cx="3214710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38987" cy="19288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Листья в воздухе кружатся,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Тихо на траву ложатся.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Сбрасывает листья сад —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Это просто</a:t>
            </a:r>
            <a:r>
              <a:rPr lang="ru-RU" sz="2000" b="1" dirty="0" smtClean="0"/>
              <a:t>... (</a:t>
            </a:r>
            <a:r>
              <a:rPr lang="ru-RU" sz="2000" dirty="0" smtClean="0"/>
              <a:t>листопад</a:t>
            </a:r>
            <a:r>
              <a:rPr lang="ru-RU" sz="2000" b="1" dirty="0" smtClean="0"/>
              <a:t>)</a:t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dirty="0" smtClean="0"/>
              <a:t>О каком явлении  осени загадка? Расскажите о листопаде.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1328427775_0_122a_24dd8a0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556" y="1847850"/>
            <a:ext cx="6667500" cy="4429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285776"/>
            <a:ext cx="9858412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15304" cy="113504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дерево не сбрасывает листву осенью? Расскажите  про него. Загадайте загадку.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Pseudotsuga%20M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86050" y="1258476"/>
            <a:ext cx="4857784" cy="5170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занимаются осенью люди, вы узнаете, отгадав  загадку?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весною мы сажали,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 летом поливали.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Все, что осенью на грядках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Поспевает: вкусно, сладко!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зевай и собирай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осенний …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(Урожай)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08" y="2857496"/>
            <a:ext cx="4429124" cy="39290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поиграем! </a:t>
            </a:r>
            <a:br>
              <a:rPr lang="ru-RU" dirty="0" smtClean="0"/>
            </a:br>
            <a:r>
              <a:rPr lang="ru-RU" dirty="0" smtClean="0"/>
              <a:t>Что здесь лишнее?</a:t>
            </a:r>
            <a:endParaRPr lang="ru-RU" dirty="0"/>
          </a:p>
        </p:txBody>
      </p:sp>
      <p:pic>
        <p:nvPicPr>
          <p:cNvPr id="1026" name="Picture 2" descr="C:\Users\User\Pictures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4357718"/>
            <a:ext cx="2428892" cy="2285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Pictures\rfh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29322" y="4488227"/>
            <a:ext cx="2643206" cy="215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User\Pictures\iDP1VSD9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833547" y="1714488"/>
            <a:ext cx="2452701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C:\Users\User\Pictures\i8PU78JJD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29322" y="1696638"/>
            <a:ext cx="2565332" cy="2232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en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494</Words>
  <Application>Microsoft Office PowerPoint</Application>
  <PresentationFormat>Экран (4:3)</PresentationFormat>
  <Paragraphs>87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Osenn</vt:lpstr>
      <vt:lpstr>Тема Office</vt:lpstr>
      <vt:lpstr>МДОУ №202 «Золушка»</vt:lpstr>
      <vt:lpstr>Программное содержание:</vt:lpstr>
      <vt:lpstr>Листья с веток облетают, Птицы к югу улетают. «Что за время года?» — спросим. Нам ответят: «Это...» </vt:lpstr>
      <vt:lpstr>На какие периоды делится осень? (Ранняя и поздняя). Расскажите о ранней и поздней осени. </vt:lpstr>
      <vt:lpstr>Крупно, дробно зачастил и всю землю напоил. На какой картинке верный ответ?</vt:lpstr>
      <vt:lpstr>Листья в воздухе кружатся, Тихо на траву ложатся. Сбрасывает листья сад — Это просто... (листопад) - О каком явлении  осени загадка? Расскажите о листопаде. </vt:lpstr>
      <vt:lpstr>Какое дерево не сбрасывает листву осенью? Расскажите  про него. Загадайте загадку.</vt:lpstr>
      <vt:lpstr>Чем занимаются осенью люди, вы узнаете, отгадав  загадку?</vt:lpstr>
      <vt:lpstr>Давайте поиграем!  Что здесь лишнее?</vt:lpstr>
      <vt:lpstr>Что здесь лишнее? Почему?</vt:lpstr>
      <vt:lpstr>Что можно сказать про эту картинку?</vt:lpstr>
      <vt:lpstr>Какая птица лишняя? Почему?</vt:lpstr>
      <vt:lpstr>-Сейчас послушаем как звери и птицы готовятся к зиме. Стихотворение Е. Головина «Собрались и полетели»</vt:lpstr>
      <vt:lpstr>Что у зайца на уме? Подготовиться к зиме.  Прежний стал холодноват, да и – сер, и – маловат.                                                                   Т.Уманская Почему заяц меняет  свою шубку? Каким он становится? </vt:lpstr>
      <vt:lpstr>Расскажите, что делает осенью белка?</vt:lpstr>
      <vt:lpstr>Сейчас мы послушаем, как готовится к зиме ёж .</vt:lpstr>
      <vt:lpstr>Узнаем, чем занимается осенью медведь?</vt:lpstr>
      <vt:lpstr>Как готовится к зиме лиса?</vt:lpstr>
      <vt:lpstr>О каком звере загадка? Как он готовится к зиме?</vt:lpstr>
      <vt:lpstr>Что общего у этих зверей? </vt:lpstr>
      <vt:lpstr>Кто лишний? Почему?</vt:lpstr>
      <vt:lpstr>Отгадайте, на какой картинке изображена осень? Почему вы так решили? Объясните свой выбор.</vt:lpstr>
      <vt:lpstr>У каждого времени года есть свои приметы. Есть они у осени. Дети читают стихотворение Т.А. Шорыгиной «Осенние приметы».</vt:lpstr>
      <vt:lpstr>Список используемых источников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детский сад «Яблонька» р.п. Мулловка</dc:title>
  <dc:creator>User</dc:creator>
  <dc:description>http://propowerpoint.ru - Бесплатные шаблоны для презентаций. Полезные советы и уроки  _x000d__x000d_
PowerPoint .</dc:description>
  <cp:lastModifiedBy>user</cp:lastModifiedBy>
  <cp:revision>144</cp:revision>
  <dcterms:created xsi:type="dcterms:W3CDTF">2014-11-10T15:14:21Z</dcterms:created>
  <dcterms:modified xsi:type="dcterms:W3CDTF">2022-04-26T09:40:36Z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00080002080000000000010243100207f8000400038000</vt:lpwstr>
  </property>
</Properties>
</file>