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</p:sldIdLst>
  <p:sldSz cx="7556500" cy="10693400"/>
  <p:notesSz cx="7556500" cy="10693400"/>
  <p:embeddedFontLst>
    <p:embeddedFont>
      <p:font typeface="Times New Roman" panose="00000000000000000000" pitchFamily="18" charset="1"/>
      <p:regular r:id="rId9"/>
      <p:bold r:id="rId10"/>
      <p:italic r:id="rId11"/>
      <p:boldItalic r:id="rId1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font" Target="fonts/font1.fntdata"/><Relationship Id="rId10" Type="http://schemas.openxmlformats.org/officeDocument/2006/relationships/font" Target="fonts/font2.fntdata"/><Relationship Id="rId11" Type="http://schemas.openxmlformats.org/officeDocument/2006/relationships/font" Target="fonts/font3.fntdata"/><Relationship Id="rId12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957" y="694689"/>
            <a:ext cx="5826125" cy="64643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 marL="12700" marR="5080" indent="-6985">
              <a:lnSpc>
                <a:spcPts val="1610"/>
              </a:lnSpc>
              <a:spcBef>
                <a:spcPts val="200"/>
              </a:spcBef>
            </a:pPr>
            <a:r>
              <a:rPr dirty="0" sz="1400" spc="-5" b="1">
                <a:latin typeface="Times New Roman"/>
                <a:cs typeface="Times New Roman"/>
              </a:rPr>
              <a:t>Муниципальное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автономное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дошкольное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образовательное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учреждение 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детский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сад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комбинированного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вида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№15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«Пчелка»</a:t>
            </a:r>
            <a:r>
              <a:rPr dirty="0" sz="1400" spc="1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станицы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Пшехской </a:t>
            </a:r>
            <a:r>
              <a:rPr dirty="0" sz="1400" spc="-33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Муниципальное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образование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Белореченский район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999" y="3701034"/>
            <a:ext cx="5572125" cy="505459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80795" marR="5080" indent="-1268730">
              <a:lnSpc>
                <a:spcPts val="1850"/>
              </a:lnSpc>
              <a:spcBef>
                <a:spcPts val="225"/>
              </a:spcBef>
            </a:pPr>
            <a:r>
              <a:rPr dirty="0" sz="1600" spc="-5" b="1">
                <a:solidFill>
                  <a:srgbClr val="111111"/>
                </a:solidFill>
                <a:latin typeface="Times New Roman"/>
                <a:cs typeface="Times New Roman"/>
              </a:rPr>
              <a:t>Маршрут</a:t>
            </a:r>
            <a:r>
              <a:rPr dirty="0" sz="1600" spc="-10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111111"/>
                </a:solidFill>
                <a:latin typeface="Times New Roman"/>
                <a:cs typeface="Times New Roman"/>
              </a:rPr>
              <a:t>выходного</a:t>
            </a:r>
            <a:r>
              <a:rPr dirty="0" sz="1600" spc="2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111111"/>
                </a:solidFill>
                <a:latin typeface="Times New Roman"/>
                <a:cs typeface="Times New Roman"/>
              </a:rPr>
              <a:t>дня</a:t>
            </a:r>
            <a:r>
              <a:rPr dirty="0" sz="1600" spc="-2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111111"/>
                </a:solidFill>
                <a:latin typeface="Times New Roman"/>
                <a:cs typeface="Times New Roman"/>
              </a:rPr>
              <a:t>с</a:t>
            </a:r>
            <a:r>
              <a:rPr dirty="0" sz="1600" spc="-1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111111"/>
                </a:solidFill>
                <a:latin typeface="Times New Roman"/>
                <a:cs typeface="Times New Roman"/>
              </a:rPr>
              <a:t>Караусмановым</a:t>
            </a:r>
            <a:r>
              <a:rPr dirty="0" sz="1600" spc="30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111111"/>
                </a:solidFill>
                <a:latin typeface="Times New Roman"/>
                <a:cs typeface="Times New Roman"/>
              </a:rPr>
              <a:t>Тамерланом</a:t>
            </a:r>
            <a:r>
              <a:rPr dirty="0" sz="1600" spc="1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111111"/>
                </a:solidFill>
                <a:latin typeface="Times New Roman"/>
                <a:cs typeface="Times New Roman"/>
              </a:rPr>
              <a:t>на </a:t>
            </a:r>
            <a:r>
              <a:rPr dirty="0" sz="1600" spc="-38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111111"/>
                </a:solidFill>
                <a:latin typeface="Times New Roman"/>
                <a:cs typeface="Times New Roman"/>
              </a:rPr>
              <a:t>тему:</a:t>
            </a:r>
            <a:r>
              <a:rPr dirty="0" sz="1600" spc="-2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latin typeface="Times New Roman"/>
                <a:cs typeface="Times New Roman"/>
              </a:rPr>
              <a:t>«8</a:t>
            </a:r>
            <a:r>
              <a:rPr dirty="0" sz="1600" spc="-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Марта-</a:t>
            </a:r>
            <a:r>
              <a:rPr dirty="0" sz="1600" spc="-3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женский</a:t>
            </a:r>
            <a:r>
              <a:rPr dirty="0" sz="1600" spc="-10" b="1">
                <a:latin typeface="Times New Roman"/>
                <a:cs typeface="Times New Roman"/>
              </a:rPr>
              <a:t> день!</a:t>
            </a:r>
            <a:r>
              <a:rPr dirty="0" sz="1600" spc="-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»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6946" y="6490461"/>
            <a:ext cx="199390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latin typeface="Times New Roman"/>
                <a:cs typeface="Times New Roman"/>
              </a:rPr>
              <a:t>Воспитатель: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Гатина </a:t>
            </a:r>
            <a:r>
              <a:rPr dirty="0" sz="1400" spc="-5">
                <a:latin typeface="Times New Roman"/>
                <a:cs typeface="Times New Roman"/>
              </a:rPr>
              <a:t>Р.М.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4273" y="9627819"/>
            <a:ext cx="154813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>
                <a:latin typeface="Times New Roman"/>
                <a:cs typeface="Times New Roman"/>
              </a:rPr>
              <a:t>ст.</a:t>
            </a:r>
            <a:r>
              <a:rPr dirty="0" sz="1400" spc="-5">
                <a:latin typeface="Times New Roman"/>
                <a:cs typeface="Times New Roman"/>
              </a:rPr>
              <a:t> Пшехская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2021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г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901" y="895857"/>
            <a:ext cx="5937250" cy="90335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13335" indent="228600">
              <a:lnSpc>
                <a:spcPct val="96000"/>
              </a:lnSpc>
              <a:spcBef>
                <a:spcPts val="160"/>
              </a:spcBef>
            </a:pP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-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Здравствуй,Тамерлан,сегодня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мы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тобой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поговорим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самом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первом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празднике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весны,</a:t>
            </a:r>
            <a:r>
              <a:rPr dirty="0" sz="1400" spc="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конечно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же,</a:t>
            </a:r>
            <a:r>
              <a:rPr dirty="0" sz="1400" spc="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самый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первый</a:t>
            </a:r>
            <a:r>
              <a:rPr dirty="0" sz="1400" spc="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111111"/>
                </a:solidFill>
                <a:latin typeface="Times New Roman"/>
                <a:cs typeface="Times New Roman"/>
              </a:rPr>
              <a:t>праздник</a:t>
            </a:r>
            <a:r>
              <a:rPr dirty="0" sz="1400" spc="40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весной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–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это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женский </a:t>
            </a:r>
            <a:r>
              <a:rPr dirty="0" sz="1400" spc="-3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день.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Сегодня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мы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 поговорим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маме.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Мама</a:t>
            </a:r>
            <a:r>
              <a:rPr dirty="0" sz="1400" spc="6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—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самое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5" b="1">
                <a:solidFill>
                  <a:srgbClr val="111111"/>
                </a:solidFill>
                <a:latin typeface="Times New Roman"/>
                <a:cs typeface="Times New Roman"/>
              </a:rPr>
              <a:t>нежное</a:t>
            </a:r>
            <a:r>
              <a:rPr dirty="0" sz="1400" spc="-15">
                <a:solidFill>
                  <a:srgbClr val="111111"/>
                </a:solidFill>
                <a:latin typeface="Times New Roman"/>
                <a:cs typeface="Times New Roman"/>
              </a:rPr>
              <a:t>,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самое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понятное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слово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на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земле.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Сколько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доброты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таит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оно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в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себе!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Мамина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любовь согревает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нас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всю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жизнь.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Мама…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Закрой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глаза,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тихо-тихо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произнеси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это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слово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и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прислушайся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к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нему.</a:t>
            </a:r>
            <a:endParaRPr sz="1400">
              <a:latin typeface="Times New Roman"/>
              <a:cs typeface="Times New Roman"/>
            </a:endParaRPr>
          </a:p>
          <a:p>
            <a:pPr marL="12700" marR="377190" indent="274320">
              <a:lnSpc>
                <a:spcPts val="1610"/>
              </a:lnSpc>
              <a:spcBef>
                <a:spcPts val="40"/>
              </a:spcBef>
            </a:pP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А</a:t>
            </a:r>
            <a:r>
              <a:rPr dirty="0" sz="1400" spc="-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теперь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открой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глаза.</a:t>
            </a:r>
            <a:r>
              <a:rPr dirty="0" sz="1400" spc="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Тамерлан,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если</a:t>
            </a:r>
            <a:r>
              <a:rPr dirty="0" sz="1400" spc="-15">
                <a:solidFill>
                  <a:srgbClr val="111111"/>
                </a:solidFill>
                <a:latin typeface="Times New Roman"/>
                <a:cs typeface="Times New Roman"/>
              </a:rPr>
              <a:t> бы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слово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111111"/>
                </a:solidFill>
                <a:latin typeface="Times New Roman"/>
                <a:cs typeface="Times New Roman"/>
              </a:rPr>
              <a:t>«мама»</a:t>
            </a:r>
            <a:r>
              <a:rPr dirty="0" sz="1400" spc="15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можно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было </a:t>
            </a:r>
            <a:r>
              <a:rPr dirty="0" sz="1400" spc="-3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попробовать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на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вкус,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каким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бы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оно,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по-твоему,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было?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530"/>
              </a:lnSpc>
            </a:pP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А</a:t>
            </a:r>
            <a:r>
              <a:rPr dirty="0" sz="1400" spc="-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если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бы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это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слово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ты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мог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бы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потрогать,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какое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оно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было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бы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на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ощупь?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610"/>
              </a:lnSpc>
            </a:pP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А</a:t>
            </a:r>
            <a:r>
              <a:rPr dirty="0" sz="1400" spc="-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какими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111111"/>
                </a:solidFill>
                <a:latin typeface="Times New Roman"/>
                <a:cs typeface="Times New Roman"/>
              </a:rPr>
              <a:t>красками</a:t>
            </a:r>
            <a:r>
              <a:rPr dirty="0" sz="1400" spc="-10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ты бы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его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нарисовал?</a:t>
            </a:r>
            <a:endParaRPr sz="1400">
              <a:latin typeface="Times New Roman"/>
              <a:cs typeface="Times New Roman"/>
            </a:endParaRPr>
          </a:p>
          <a:p>
            <a:pPr marL="287020" marR="864235" indent="-45720">
              <a:lnSpc>
                <a:spcPts val="1610"/>
              </a:lnSpc>
              <a:spcBef>
                <a:spcPts val="75"/>
              </a:spcBef>
            </a:pP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Скажи,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как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ты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себя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чувствуешь,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если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рядом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</a:t>
            </a:r>
            <a:r>
              <a:rPr dirty="0" sz="1400" spc="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тобой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твоя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мама? </a:t>
            </a:r>
            <a:r>
              <a:rPr dirty="0" sz="1400" spc="-3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А</a:t>
            </a:r>
            <a:r>
              <a:rPr dirty="0" sz="1400" spc="-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когда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мамы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нет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дома,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что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ты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испытываешь?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530"/>
              </a:lnSpc>
            </a:pP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А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хочешь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узнать,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как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появился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женский</a:t>
            </a:r>
            <a:r>
              <a:rPr dirty="0" sz="1400" spc="4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111111"/>
                </a:solidFill>
                <a:latin typeface="Times New Roman"/>
                <a:cs typeface="Times New Roman"/>
              </a:rPr>
              <a:t>праздник</a:t>
            </a:r>
            <a:r>
              <a:rPr dirty="0" sz="1400" spc="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111111"/>
                </a:solidFill>
                <a:latin typeface="Times New Roman"/>
                <a:cs typeface="Times New Roman"/>
              </a:rPr>
              <a:t>8</a:t>
            </a:r>
            <a:r>
              <a:rPr dirty="0" sz="1400" spc="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111111"/>
                </a:solidFill>
                <a:latin typeface="Times New Roman"/>
                <a:cs typeface="Times New Roman"/>
              </a:rPr>
              <a:t>Марта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 marR="5080" indent="228600">
              <a:lnSpc>
                <a:spcPct val="95900"/>
              </a:lnSpc>
              <a:spcBef>
                <a:spcPts val="35"/>
              </a:spcBef>
            </a:pP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Раньше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женщины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не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имели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права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голоса.</a:t>
            </a:r>
            <a:r>
              <a:rPr dirty="0" sz="1400" spc="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Считалось,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что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женщина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должна </a:t>
            </a:r>
            <a:r>
              <a:rPr dirty="0" sz="1400" spc="-3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заниматься</a:t>
            </a:r>
            <a:r>
              <a:rPr dirty="0" sz="1400" spc="4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хозяйством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по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дому,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женщины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даже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не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имели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права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учиться.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5">
                <a:solidFill>
                  <a:srgbClr val="111111"/>
                </a:solidFill>
                <a:latin typeface="Times New Roman"/>
                <a:cs typeface="Times New Roman"/>
              </a:rPr>
              <a:t>Это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 им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очень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не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нравилось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и,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конечно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же,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было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обидно.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Однажды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женщины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собрались и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решили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устроить акцию,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забастовку,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где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отстаивали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свои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права.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Они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выступали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против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детского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труда,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требовали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хороших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условий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труда,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хорошую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заработную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плату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за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свою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работу.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Они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многого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добились.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5">
                <a:solidFill>
                  <a:srgbClr val="111111"/>
                </a:solidFill>
                <a:latin typeface="Times New Roman"/>
                <a:cs typeface="Times New Roman"/>
              </a:rPr>
              <a:t>Именно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 этот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день 8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111111"/>
                </a:solidFill>
                <a:latin typeface="Times New Roman"/>
                <a:cs typeface="Times New Roman"/>
              </a:rPr>
              <a:t>Марта</a:t>
            </a:r>
            <a:r>
              <a:rPr dirty="0" sz="1400" spc="10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и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стал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для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них</a:t>
            </a:r>
            <a:r>
              <a:rPr dirty="0" sz="1400" spc="-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и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всех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остальных</a:t>
            </a:r>
            <a:r>
              <a:rPr dirty="0" sz="1400" spc="-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женщин</a:t>
            </a:r>
            <a:r>
              <a:rPr dirty="0" sz="1400" spc="4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111111"/>
                </a:solidFill>
                <a:latin typeface="Times New Roman"/>
                <a:cs typeface="Times New Roman"/>
              </a:rPr>
              <a:t>праздником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.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С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тех</a:t>
            </a:r>
            <a:r>
              <a:rPr dirty="0" sz="1400" spc="-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пор,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объявили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женский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день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–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8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111111"/>
                </a:solidFill>
                <a:latin typeface="Times New Roman"/>
                <a:cs typeface="Times New Roman"/>
              </a:rPr>
              <a:t>Марта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.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Женщины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многих</a:t>
            </a:r>
            <a:endParaRPr sz="1400">
              <a:latin typeface="Times New Roman"/>
              <a:cs typeface="Times New Roman"/>
            </a:endParaRPr>
          </a:p>
          <a:p>
            <a:pPr marL="12700" marR="42545">
              <a:lnSpc>
                <a:spcPts val="1610"/>
              </a:lnSpc>
              <a:spcBef>
                <a:spcPts val="40"/>
              </a:spcBef>
            </a:pP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стран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111111"/>
                </a:solidFill>
                <a:latin typeface="Times New Roman"/>
                <a:cs typeface="Times New Roman"/>
              </a:rPr>
              <a:t>празднуют</a:t>
            </a:r>
            <a:r>
              <a:rPr dirty="0" sz="1400" spc="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111111"/>
                </a:solidFill>
                <a:latin typeface="Times New Roman"/>
                <a:cs typeface="Times New Roman"/>
              </a:rPr>
              <a:t>этот </a:t>
            </a:r>
            <a:r>
              <a:rPr dirty="0" sz="1400" spc="-5" b="1">
                <a:solidFill>
                  <a:srgbClr val="111111"/>
                </a:solidFill>
                <a:latin typeface="Times New Roman"/>
                <a:cs typeface="Times New Roman"/>
              </a:rPr>
              <a:t>весенний</a:t>
            </a:r>
            <a:r>
              <a:rPr dirty="0" sz="1400" spc="1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111111"/>
                </a:solidFill>
                <a:latin typeface="Times New Roman"/>
                <a:cs typeface="Times New Roman"/>
              </a:rPr>
              <a:t>праздник</a:t>
            </a:r>
            <a:r>
              <a:rPr dirty="0" sz="1400" spc="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111111"/>
                </a:solidFill>
                <a:latin typeface="Times New Roman"/>
                <a:cs typeface="Times New Roman"/>
              </a:rPr>
              <a:t>–</a:t>
            </a:r>
            <a:r>
              <a:rPr dirty="0" sz="1400" spc="1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111111"/>
                </a:solidFill>
                <a:latin typeface="Times New Roman"/>
                <a:cs typeface="Times New Roman"/>
              </a:rPr>
              <a:t>8</a:t>
            </a:r>
            <a:r>
              <a:rPr dirty="0" sz="1400" spc="1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111111"/>
                </a:solidFill>
                <a:latin typeface="Times New Roman"/>
                <a:cs typeface="Times New Roman"/>
              </a:rPr>
              <a:t>Марта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.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В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этот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день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мужчины </a:t>
            </a:r>
            <a:r>
              <a:rPr dirty="0" sz="1400" spc="-3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поздравляют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всех</a:t>
            </a:r>
            <a:r>
              <a:rPr dirty="0" sz="1400" spc="-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женщин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</a:t>
            </a:r>
            <a:r>
              <a:rPr dirty="0" sz="1400" spc="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111111"/>
                </a:solidFill>
                <a:latin typeface="Times New Roman"/>
                <a:cs typeface="Times New Roman"/>
              </a:rPr>
              <a:t>праздником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:</a:t>
            </a:r>
            <a:r>
              <a:rPr dirty="0" sz="1400" spc="-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дарят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цветы,</a:t>
            </a:r>
            <a:r>
              <a:rPr dirty="0" sz="1400" spc="4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улыбки.</a:t>
            </a:r>
            <a:r>
              <a:rPr dirty="0" sz="1400" spc="4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И</a:t>
            </a:r>
            <a:r>
              <a:rPr dirty="0" sz="1400" spc="-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ты,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Тамерлан,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не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забудь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поздравить своих</a:t>
            </a:r>
            <a:r>
              <a:rPr dirty="0" sz="1400" spc="-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маму,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бабушек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и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сестер.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111111"/>
                </a:solidFill>
                <a:latin typeface="Times New Roman"/>
                <a:cs typeface="Times New Roman"/>
              </a:rPr>
              <a:t>И,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конечно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же,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в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этот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день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особенно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нужно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заботиться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маме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и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помогать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ей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во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всём.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241300">
              <a:lnSpc>
                <a:spcPts val="1645"/>
              </a:lnSpc>
            </a:pP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Дидактическая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игра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111111"/>
                </a:solidFill>
                <a:latin typeface="Times New Roman"/>
                <a:cs typeface="Times New Roman"/>
              </a:rPr>
              <a:t>«</a:t>
            </a:r>
            <a:r>
              <a:rPr dirty="0" sz="1400" spc="-5" b="1" i="1">
                <a:solidFill>
                  <a:srgbClr val="111111"/>
                </a:solidFill>
                <a:latin typeface="Times New Roman"/>
                <a:cs typeface="Times New Roman"/>
              </a:rPr>
              <a:t>Красивые</a:t>
            </a:r>
            <a:r>
              <a:rPr dirty="0" sz="1400" spc="15" b="1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 i="1">
                <a:solidFill>
                  <a:srgbClr val="111111"/>
                </a:solidFill>
                <a:latin typeface="Times New Roman"/>
                <a:cs typeface="Times New Roman"/>
              </a:rPr>
              <a:t>слова</a:t>
            </a:r>
            <a:r>
              <a:rPr dirty="0" sz="1400" spc="-5" i="1">
                <a:solidFill>
                  <a:srgbClr val="111111"/>
                </a:solidFill>
                <a:latin typeface="Times New Roman"/>
                <a:cs typeface="Times New Roman"/>
              </a:rPr>
              <a:t>»</a:t>
            </a:r>
            <a:endParaRPr sz="1400">
              <a:latin typeface="Times New Roman"/>
              <a:cs typeface="Times New Roman"/>
            </a:endParaRPr>
          </a:p>
          <a:p>
            <a:pPr marL="12700" marR="219710" indent="228600">
              <a:lnSpc>
                <a:spcPct val="96500"/>
              </a:lnSpc>
              <a:spcBef>
                <a:spcPts val="20"/>
              </a:spcBef>
              <a:buChar char="—"/>
              <a:tabLst>
                <a:tab pos="464184" algn="l"/>
              </a:tabLst>
            </a:pP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Я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предлагаю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сказать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111111"/>
                </a:solidFill>
                <a:latin typeface="Times New Roman"/>
                <a:cs typeface="Times New Roman"/>
              </a:rPr>
              <a:t>красивые</a:t>
            </a:r>
            <a:r>
              <a:rPr dirty="0" sz="1400" spc="20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111111"/>
                </a:solidFill>
                <a:latin typeface="Times New Roman"/>
                <a:cs typeface="Times New Roman"/>
              </a:rPr>
              <a:t>слова</a:t>
            </a:r>
            <a:r>
              <a:rPr dirty="0" sz="1400" spc="30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111111"/>
                </a:solidFill>
                <a:latin typeface="Times New Roman"/>
                <a:cs typeface="Times New Roman"/>
              </a:rPr>
              <a:t>о</a:t>
            </a:r>
            <a:r>
              <a:rPr dirty="0" sz="1400" spc="-1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111111"/>
                </a:solidFill>
                <a:latin typeface="Times New Roman"/>
                <a:cs typeface="Times New Roman"/>
              </a:rPr>
              <a:t>маме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.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Какая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она?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(Милая,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любимая,</a:t>
            </a:r>
            <a:r>
              <a:rPr dirty="0" sz="1400" spc="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добрая,</a:t>
            </a:r>
            <a:r>
              <a:rPr dirty="0" sz="1400" spc="5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111111"/>
                </a:solidFill>
                <a:latin typeface="Times New Roman"/>
                <a:cs typeface="Times New Roman"/>
              </a:rPr>
              <a:t>красивая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,</a:t>
            </a:r>
            <a:r>
              <a:rPr dirty="0" sz="1400" spc="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111111"/>
                </a:solidFill>
                <a:latin typeface="Times New Roman"/>
                <a:cs typeface="Times New Roman"/>
              </a:rPr>
              <a:t>нежная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,</a:t>
            </a:r>
            <a:r>
              <a:rPr dirty="0" sz="1400" spc="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умная,</a:t>
            </a:r>
            <a:r>
              <a:rPr dirty="0" sz="1400" spc="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ненаглядная,</a:t>
            </a:r>
            <a:r>
              <a:rPr dirty="0" sz="1400" spc="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очаровательная, </a:t>
            </a:r>
            <a:r>
              <a:rPr dirty="0" sz="1400" spc="-3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внимательная,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трудолюбивая,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приветливая,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чудесная,</a:t>
            </a:r>
            <a:r>
              <a:rPr dirty="0" sz="1400" spc="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симпатичная).</a:t>
            </a:r>
            <a:endParaRPr sz="1400">
              <a:latin typeface="Times New Roman"/>
              <a:cs typeface="Times New Roman"/>
            </a:endParaRPr>
          </a:p>
          <a:p>
            <a:pPr marL="463550" indent="-222885">
              <a:lnSpc>
                <a:spcPts val="1570"/>
              </a:lnSpc>
              <a:buChar char="—"/>
              <a:tabLst>
                <a:tab pos="464184" algn="l"/>
              </a:tabLst>
            </a:pP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Молодец,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Тамерлан,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ты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много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чудесных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слов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сказал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своей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маме.</a:t>
            </a:r>
            <a:endParaRPr sz="1400">
              <a:latin typeface="Times New Roman"/>
              <a:cs typeface="Times New Roman"/>
            </a:endParaRPr>
          </a:p>
          <a:p>
            <a:pPr marL="287020" marR="3157220" indent="-274955">
              <a:lnSpc>
                <a:spcPts val="1610"/>
              </a:lnSpc>
              <a:spcBef>
                <a:spcPts val="80"/>
              </a:spcBef>
            </a:pP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Давай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подробнее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расскажем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 маме: </a:t>
            </a:r>
            <a:r>
              <a:rPr dirty="0" sz="1400" spc="-3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Как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ее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зовут?</a:t>
            </a:r>
            <a:endParaRPr sz="1400">
              <a:latin typeface="Times New Roman"/>
              <a:cs typeface="Times New Roman"/>
            </a:endParaRPr>
          </a:p>
          <a:p>
            <a:pPr marL="287020">
              <a:lnSpc>
                <a:spcPts val="1530"/>
              </a:lnSpc>
            </a:pP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Где</a:t>
            </a:r>
            <a:r>
              <a:rPr dirty="0" sz="1400" spc="-4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она</a:t>
            </a:r>
            <a:r>
              <a:rPr dirty="0" sz="1400" spc="-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работает?</a:t>
            </a:r>
            <a:endParaRPr sz="1400">
              <a:latin typeface="Times New Roman"/>
              <a:cs typeface="Times New Roman"/>
            </a:endParaRPr>
          </a:p>
          <a:p>
            <a:pPr marL="287020" marR="3834129">
              <a:lnSpc>
                <a:spcPts val="1610"/>
              </a:lnSpc>
              <a:spcBef>
                <a:spcPts val="75"/>
              </a:spcBef>
            </a:pP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Любит ли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свою работу? </a:t>
            </a:r>
            <a:r>
              <a:rPr dirty="0" sz="1400" spc="-3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Устает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ли?</a:t>
            </a:r>
            <a:endParaRPr sz="1400">
              <a:latin typeface="Times New Roman"/>
              <a:cs typeface="Times New Roman"/>
            </a:endParaRPr>
          </a:p>
          <a:p>
            <a:pPr marL="287020">
              <a:lnSpc>
                <a:spcPts val="1530"/>
              </a:lnSpc>
            </a:pP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Важен ли</a:t>
            </a:r>
            <a:r>
              <a:rPr dirty="0" sz="1400" spc="-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ее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труд?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610"/>
              </a:lnSpc>
            </a:pP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Что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делает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твоя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мама</a:t>
            </a:r>
            <a:r>
              <a:rPr dirty="0" sz="1400" spc="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дома?</a:t>
            </a:r>
            <a:endParaRPr sz="1400">
              <a:latin typeface="Times New Roman"/>
              <a:cs typeface="Times New Roman"/>
            </a:endParaRPr>
          </a:p>
          <a:p>
            <a:pPr marL="241300" marR="2660015" indent="45720">
              <a:lnSpc>
                <a:spcPts val="1610"/>
              </a:lnSpc>
              <a:spcBef>
                <a:spcPts val="75"/>
              </a:spcBef>
            </a:pP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Что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особенно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любит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твоя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мама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делать? </a:t>
            </a:r>
            <a:r>
              <a:rPr dirty="0" sz="1400" spc="-3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Помогаешь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 ли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ты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ей?</a:t>
            </a:r>
            <a:endParaRPr sz="1400">
              <a:latin typeface="Times New Roman"/>
              <a:cs typeface="Times New Roman"/>
            </a:endParaRPr>
          </a:p>
          <a:p>
            <a:pPr marL="287020">
              <a:lnSpc>
                <a:spcPts val="1545"/>
              </a:lnSpc>
            </a:pPr>
            <a:r>
              <a:rPr dirty="0" sz="1400" spc="-15">
                <a:solidFill>
                  <a:srgbClr val="111111"/>
                </a:solidFill>
                <a:latin typeface="Times New Roman"/>
                <a:cs typeface="Times New Roman"/>
              </a:rPr>
              <a:t>Ты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молодец,Тамерлан,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нужно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чаще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радовать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свою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маму</a:t>
            </a:r>
            <a:r>
              <a:rPr dirty="0" sz="1400" spc="4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вниманием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  <a:p>
            <a:pPr marL="12700" marR="223520">
              <a:lnSpc>
                <a:spcPts val="1610"/>
              </a:lnSpc>
              <a:spcBef>
                <a:spcPts val="90"/>
              </a:spcBef>
            </a:pP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заботой,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дарить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подарки,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которые</a:t>
            </a:r>
            <a:r>
              <a:rPr dirty="0" sz="1400" spc="4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ты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можешь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сделать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своими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руками.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Я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предлагаю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тебе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подарить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поздравительную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открытку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цветами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для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наших </a:t>
            </a:r>
            <a:r>
              <a:rPr dirty="0" sz="1400" spc="-3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мам</a:t>
            </a:r>
            <a:r>
              <a:rPr dirty="0" sz="1400" spc="1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которую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мы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тобой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и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другими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детьми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сделали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в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саду.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901" y="691642"/>
            <a:ext cx="5913755" cy="105791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 indent="228600">
              <a:lnSpc>
                <a:spcPct val="96100"/>
              </a:lnSpc>
              <a:spcBef>
                <a:spcPts val="155"/>
              </a:spcBef>
            </a:pP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Ведь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все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женщины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на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свете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любят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цветы.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И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тогда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мама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будет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уверена,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что </a:t>
            </a:r>
            <a:r>
              <a:rPr dirty="0" sz="1400" spc="-3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в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семье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растёт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внимательный,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добрый,</a:t>
            </a:r>
            <a:r>
              <a:rPr dirty="0" sz="1400" spc="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5">
                <a:solidFill>
                  <a:srgbClr val="111111"/>
                </a:solidFill>
                <a:latin typeface="Times New Roman"/>
                <a:cs typeface="Times New Roman"/>
              </a:rPr>
              <a:t>чуткий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человек.</a:t>
            </a:r>
            <a:r>
              <a:rPr dirty="0" sz="1400" spc="8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Видишь,как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мамины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 глаза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светятся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радостью?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Она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очень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рада,</a:t>
            </a:r>
            <a:r>
              <a:rPr dirty="0" sz="14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постарайся</a:t>
            </a:r>
            <a:r>
              <a:rPr dirty="0" sz="1400" spc="5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пронести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эту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радость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через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всю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ее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жизнь!</a:t>
            </a:r>
            <a:r>
              <a:rPr dirty="0" sz="1400" spc="-5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Мне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было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приятно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с</a:t>
            </a:r>
            <a:r>
              <a:rPr dirty="0" sz="14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тобой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разговаривать,</a:t>
            </a:r>
            <a:r>
              <a:rPr dirty="0" sz="1400" spc="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ты</a:t>
            </a:r>
            <a:r>
              <a:rPr dirty="0" sz="1400" spc="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настоящий </a:t>
            </a:r>
            <a:r>
              <a:rPr dirty="0" sz="1400" spc="-3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111111"/>
                </a:solidFill>
                <a:latin typeface="Times New Roman"/>
                <a:cs typeface="Times New Roman"/>
              </a:rPr>
              <a:t>маленький</a:t>
            </a:r>
            <a:r>
              <a:rPr dirty="0" sz="14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111111"/>
                </a:solidFill>
                <a:latin typeface="Times New Roman"/>
                <a:cs typeface="Times New Roman"/>
              </a:rPr>
              <a:t>мужчина!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2021-02-07T11:23:02Z</dcterms:created>
  <dcterms:modified xsi:type="dcterms:W3CDTF">2021-02-07T11:23:02Z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