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png" ContentType="image/png"/>
  <Override PartName="/ppt/media/image10.jpeg" ContentType="image/jpeg"/>
  <Override PartName="/ppt/media/image11.jpeg" ContentType="image/jpeg"/>
  <Override PartName="/ppt/media/image7.jpeg" ContentType="image/jpeg"/>
  <Override PartName="/ppt/media/image9.jpeg" ContentType="image/jpeg"/>
  <Override PartName="/ppt/media/image2.jpeg" ContentType="image/jpeg"/>
  <Override PartName="/ppt/media/image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6274"/>
                </a:srgbClr>
              </a:gs>
              <a:gs pos="100000">
                <a:srgbClr val="00c4cd">
                  <a:alpha val="56078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>
                  <a:alpha val="46274"/>
                </a:srgbClr>
              </a:gs>
              <a:gs pos="100000">
                <a:srgbClr val="00a0a8">
                  <a:alpha val="31372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6274"/>
                </a:srgbClr>
              </a:gs>
              <a:gs pos="100000">
                <a:srgbClr val="00c4cd">
                  <a:alpha val="56078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>
                  <a:alpha val="46274"/>
                </a:srgbClr>
              </a:gs>
              <a:gs pos="100000">
                <a:srgbClr val="00a0a8">
                  <a:alpha val="31372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46" name="CustomShape 4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5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6274"/>
                </a:srgbClr>
              </a:gs>
              <a:gs pos="100000">
                <a:srgbClr val="00c4cd">
                  <a:alpha val="56078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>
                  <a:alpha val="46274"/>
                </a:srgbClr>
              </a:gs>
              <a:gs pos="100000">
                <a:srgbClr val="00a0a8">
                  <a:alpha val="31372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3"/>
          <p:cNvGrpSpPr/>
          <p:nvPr/>
        </p:nvGrpSpPr>
        <p:grpSpPr>
          <a:xfrm>
            <a:off x="-29160" y="-16920"/>
            <a:ext cx="9197280" cy="1085760"/>
            <a:chOff x="-29160" y="-16920"/>
            <a:chExt cx="9197280" cy="1085760"/>
          </a:xfrm>
        </p:grpSpPr>
        <p:sp>
          <p:nvSpPr>
            <p:cNvPr id="89" name="CustomShape 4"/>
            <p:cNvSpPr/>
            <p:nvPr/>
          </p:nvSpPr>
          <p:spPr>
            <a:xfrm rot="21435600">
              <a:off x="-18720" y="201600"/>
              <a:ext cx="9162360" cy="64836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5"/>
            <p:cNvSpPr/>
            <p:nvPr/>
          </p:nvSpPr>
          <p:spPr>
            <a:xfrm rot="21435600">
              <a:off x="-14040" y="275040"/>
              <a:ext cx="9174960" cy="5295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33520" y="1371600"/>
            <a:ext cx="78508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en-US" sz="6000" spc="-1" strike="noStrike">
                <a:solidFill>
                  <a:srgbClr val="c00000"/>
                </a:solidFill>
                <a:latin typeface="Times New Roman"/>
              </a:rPr>
              <a:t>Россия –Родина моя!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33520" y="2214720"/>
            <a:ext cx="7854120" cy="12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4000320" y="5429160"/>
            <a:ext cx="4428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Воспитатель: Кучеренко Ю.И.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2" descr=""/>
          <p:cNvPicPr/>
          <p:nvPr/>
        </p:nvPicPr>
        <p:blipFill>
          <a:blip r:embed="rId1"/>
          <a:stretch/>
        </p:blipFill>
        <p:spPr>
          <a:xfrm>
            <a:off x="132480" y="188640"/>
            <a:ext cx="4795920" cy="350424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3" descr=""/>
          <p:cNvPicPr/>
          <p:nvPr/>
        </p:nvPicPr>
        <p:blipFill>
          <a:blip r:embed="rId2"/>
          <a:stretch/>
        </p:blipFill>
        <p:spPr>
          <a:xfrm>
            <a:off x="3429000" y="2928960"/>
            <a:ext cx="5462640" cy="37472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5715000" y="1643040"/>
            <a:ext cx="29995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Лапти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0" y="4143240"/>
            <a:ext cx="36424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Деревянные ложки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000080" y="2857320"/>
            <a:ext cx="7143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Спасибо за внимание!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https://fs03.metod-kopilka.ru/images/doc/32/26878/img6.jpg"/>
          <p:cNvPicPr/>
          <p:nvPr/>
        </p:nvPicPr>
        <p:blipFill>
          <a:blip r:embed="rId1"/>
          <a:stretch/>
        </p:blipFill>
        <p:spPr>
          <a:xfrm>
            <a:off x="214200" y="0"/>
            <a:ext cx="8857440" cy="664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Рисунок 4" descr=""/>
          <p:cNvPicPr/>
          <p:nvPr/>
        </p:nvPicPr>
        <p:blipFill>
          <a:blip r:embed="rId1"/>
          <a:stretch/>
        </p:blipFill>
        <p:spPr>
          <a:xfrm>
            <a:off x="428760" y="321480"/>
            <a:ext cx="8429040" cy="632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1200">
        <p:dissolve/>
      </p:transition>
    </mc:Choice>
    <mc:Fallback>
      <p:transition spd="slow" advTm="4000">
        <p:dissolv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https://ds04.infourok.ru/uploads/ex/0ecd/000ad0b4-fd2d9c01/3/img8.jpg"/>
          <p:cNvPicPr/>
          <p:nvPr/>
        </p:nvPicPr>
        <p:blipFill>
          <a:blip r:embed="rId1"/>
          <a:stretch/>
        </p:blipFill>
        <p:spPr>
          <a:xfrm>
            <a:off x="214200" y="321480"/>
            <a:ext cx="8714520" cy="653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http://img1.liveinternet.ru/images/attach/c/2/84/147/84147343_Gimn_Rossii.jpg"/>
          <p:cNvPicPr/>
          <p:nvPr/>
        </p:nvPicPr>
        <p:blipFill>
          <a:blip r:embed="rId1"/>
          <a:stretch/>
        </p:blipFill>
        <p:spPr>
          <a:xfrm>
            <a:off x="571320" y="303480"/>
            <a:ext cx="8071920" cy="605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2" descr=""/>
          <p:cNvPicPr/>
          <p:nvPr/>
        </p:nvPicPr>
        <p:blipFill>
          <a:blip r:embed="rId1"/>
          <a:stretch/>
        </p:blipFill>
        <p:spPr>
          <a:xfrm>
            <a:off x="357120" y="267840"/>
            <a:ext cx="8429040" cy="632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" descr=""/>
          <p:cNvPicPr/>
          <p:nvPr/>
        </p:nvPicPr>
        <p:blipFill>
          <a:blip r:embed="rId1"/>
          <a:stretch/>
        </p:blipFill>
        <p:spPr>
          <a:xfrm>
            <a:off x="1214280" y="1065960"/>
            <a:ext cx="7730280" cy="54784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571320" y="500040"/>
            <a:ext cx="5643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Символы России- Береза.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2" descr=""/>
          <p:cNvPicPr/>
          <p:nvPr/>
        </p:nvPicPr>
        <p:blipFill>
          <a:blip r:embed="rId1"/>
          <a:stretch/>
        </p:blipFill>
        <p:spPr>
          <a:xfrm>
            <a:off x="169560" y="202680"/>
            <a:ext cx="4544640" cy="335160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3" descr=""/>
          <p:cNvPicPr/>
          <p:nvPr/>
        </p:nvPicPr>
        <p:blipFill>
          <a:blip r:embed="rId2"/>
          <a:stretch/>
        </p:blipFill>
        <p:spPr>
          <a:xfrm rot="16200000">
            <a:off x="4206600" y="2223360"/>
            <a:ext cx="5267520" cy="38224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357120" y="4071960"/>
            <a:ext cx="37854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Матрешка.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214960" y="571320"/>
            <a:ext cx="3285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Балалайка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Application>LibreOffice/6.3.4.2$Linux_X86_64 LibreOffice_project/60da17e045e08f1793c57c00ba83cdfce946d0aa</Application>
  <Words>24</Words>
  <Paragraphs>8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2020-06-06T16:26:04Z</dcterms:created>
  <dc:creator>настя</dc:creator>
  <dc:description/>
  <dc:language>en-US</dc:language>
  <cp:lastModifiedBy>USER</cp:lastModifiedBy>
  <dcterms:modified xsi:type="dcterms:W3CDTF">2020-06-14T15:54:55Z</dcterms:modified>
  <cp:revision>9</cp:revision>
  <dc:subject/>
  <dc:title>12 июня –День России!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