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</p:sldIdLst>
  <p:sldSz cx="7556500" cy="10693400"/>
  <p:notesSz cx="7556500" cy="10693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</p:embeddedFont>
    <p:embeddedFont>
      <p:font typeface="Symbol" panose="00000000000000000000" pitchFamily="18" charset="2"/>
      <p:regular r:id="rId12"/>
    </p:embeddedFont>
    <p:embeddedFont>
      <p:font typeface="Times New Roman" panose="00000000000000000000" pitchFamily="18" charset="1"/>
      <p:regular r:id="rId8"/>
      <p:bold r:id="rId11"/>
      <p:italic r:id="rId1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font1.fntdata"/><Relationship Id="rId9" Type="http://schemas.openxmlformats.org/officeDocument/2006/relationships/font" Target="fonts/font2.fntdata"/><Relationship Id="rId10" Type="http://schemas.openxmlformats.org/officeDocument/2006/relationships/font" Target="fonts/font3.fntdata"/><Relationship Id="rId11" Type="http://schemas.openxmlformats.org/officeDocument/2006/relationships/font" Target="fonts/font4.fntdata"/><Relationship Id="rId12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7996" y="688593"/>
            <a:ext cx="6109335" cy="21977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306070">
              <a:lnSpc>
                <a:spcPts val="2350"/>
              </a:lnSpc>
              <a:spcBef>
                <a:spcPts val="90"/>
              </a:spcBef>
            </a:pPr>
            <a:r>
              <a:rPr dirty="0" sz="2000" b="1">
                <a:solidFill>
                  <a:srgbClr val="0000FF"/>
                </a:solidFill>
                <a:latin typeface="Times New Roman"/>
                <a:cs typeface="Times New Roman"/>
              </a:rPr>
              <a:t>ДАВАЙТЕ</a:t>
            </a:r>
            <a:r>
              <a:rPr dirty="0" sz="2000" spc="-1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Times New Roman"/>
                <a:cs typeface="Times New Roman"/>
              </a:rPr>
              <a:t>ПОЧИТАЕМ</a:t>
            </a:r>
            <a:endParaRPr sz="2000">
              <a:latin typeface="Times New Roman"/>
              <a:cs typeface="Times New Roman"/>
            </a:endParaRPr>
          </a:p>
          <a:p>
            <a:pPr marL="241300" marR="88265" indent="-229235">
              <a:lnSpc>
                <a:spcPct val="95700"/>
              </a:lnSpc>
              <a:spcBef>
                <a:spcPts val="30"/>
              </a:spcBef>
              <a:buSzPct val="62500"/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Прочитайте</a:t>
            </a:r>
            <a:r>
              <a:rPr dirty="0" sz="1600" spc="-5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ребёнку</a:t>
            </a:r>
            <a:r>
              <a:rPr dirty="0" sz="1600" spc="-6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сказку</a:t>
            </a:r>
            <a:r>
              <a:rPr dirty="0" sz="1600" spc="-6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П.</a:t>
            </a:r>
            <a:r>
              <a:rPr dirty="0" sz="1600" spc="-2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П.</a:t>
            </a:r>
            <a:r>
              <a:rPr dirty="0" sz="1600" spc="-2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Бажова</a:t>
            </a:r>
            <a:r>
              <a:rPr dirty="0" sz="1600" spc="-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«Серебряное</a:t>
            </a:r>
            <a:r>
              <a:rPr dirty="0" sz="1600" spc="-4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171717"/>
                </a:solidFill>
                <a:latin typeface="Times New Roman"/>
                <a:cs typeface="Times New Roman"/>
              </a:rPr>
              <a:t>копытце».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Пусть</a:t>
            </a:r>
            <a:r>
              <a:rPr dirty="0" sz="1600" spc="-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он</a:t>
            </a:r>
            <a:r>
              <a:rPr dirty="0" sz="1600" spc="-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расскажет</a:t>
            </a:r>
            <a:r>
              <a:rPr dirty="0" sz="1600" spc="-3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о</a:t>
            </a:r>
            <a:r>
              <a:rPr dirty="0" sz="160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том,</a:t>
            </a:r>
            <a:r>
              <a:rPr dirty="0" sz="1600" spc="-2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каким</a:t>
            </a:r>
            <a:r>
              <a:rPr dirty="0" sz="1600" spc="-3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был</a:t>
            </a:r>
            <a:r>
              <a:rPr dirty="0" sz="1600" spc="-2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11111"/>
                </a:solidFill>
                <a:latin typeface="Times New Roman"/>
                <a:cs typeface="Times New Roman"/>
              </a:rPr>
              <a:t>Кокованя</a:t>
            </a:r>
            <a:r>
              <a:rPr dirty="0" sz="1600" spc="-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(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Весёлый,</a:t>
            </a:r>
            <a:r>
              <a:rPr dirty="0" sz="1600" spc="-2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111111"/>
                </a:solidFill>
                <a:latin typeface="Times New Roman"/>
                <a:cs typeface="Times New Roman"/>
              </a:rPr>
              <a:t>добрый,</a:t>
            </a:r>
            <a:r>
              <a:rPr dirty="0" sz="1600" spc="-1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трудолюбивы,</a:t>
            </a:r>
            <a:r>
              <a:rPr dirty="0" sz="1600" spc="-6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охотник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),</a:t>
            </a:r>
            <a:r>
              <a:rPr dirty="0" sz="1600" spc="-5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1091B"/>
                </a:solidFill>
                <a:latin typeface="Times New Roman"/>
                <a:cs typeface="Times New Roman"/>
              </a:rPr>
              <a:t>кто</a:t>
            </a:r>
            <a:r>
              <a:rPr dirty="0" sz="1600" spc="-50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1091B"/>
                </a:solidFill>
                <a:latin typeface="Times New Roman"/>
                <a:cs typeface="Times New Roman"/>
              </a:rPr>
              <a:t>волшебные</a:t>
            </a:r>
            <a:r>
              <a:rPr dirty="0" sz="1600" spc="-55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1091B"/>
                </a:solidFill>
                <a:latin typeface="Times New Roman"/>
                <a:cs typeface="Times New Roman"/>
              </a:rPr>
              <a:t>герои</a:t>
            </a:r>
            <a:r>
              <a:rPr dirty="0" sz="1600" spc="-35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1091B"/>
                </a:solidFill>
                <a:latin typeface="Times New Roman"/>
                <a:cs typeface="Times New Roman"/>
              </a:rPr>
              <a:t>сказки</a:t>
            </a:r>
            <a:r>
              <a:rPr dirty="0" sz="1600" spc="-20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171717"/>
                </a:solidFill>
                <a:latin typeface="Times New Roman"/>
                <a:cs typeface="Times New Roman"/>
              </a:rPr>
              <a:t>(</a:t>
            </a:r>
            <a:r>
              <a:rPr dirty="0" sz="1600" spc="-10" i="1">
                <a:solidFill>
                  <a:srgbClr val="333333"/>
                </a:solidFill>
                <a:latin typeface="Times New Roman"/>
                <a:cs typeface="Times New Roman"/>
              </a:rPr>
              <a:t>Мурёнка</a:t>
            </a:r>
            <a:endParaRPr sz="1600">
              <a:latin typeface="Times New Roman"/>
              <a:cs typeface="Times New Roman"/>
            </a:endParaRPr>
          </a:p>
          <a:p>
            <a:pPr marL="241300" marR="5080">
              <a:lnSpc>
                <a:spcPct val="96000"/>
              </a:lnSpc>
              <a:spcBef>
                <a:spcPts val="5"/>
              </a:spcBef>
            </a:pPr>
            <a:r>
              <a:rPr dirty="0" sz="1600" i="1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dirty="0" sz="1600" spc="-35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33333"/>
                </a:solidFill>
                <a:latin typeface="Times New Roman"/>
                <a:cs typeface="Times New Roman"/>
              </a:rPr>
              <a:t>Серебряное</a:t>
            </a:r>
            <a:r>
              <a:rPr dirty="0" sz="1600" spc="-30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333333"/>
                </a:solidFill>
                <a:latin typeface="Times New Roman"/>
                <a:cs typeface="Times New Roman"/>
              </a:rPr>
              <a:t>копытце)</a:t>
            </a:r>
            <a:r>
              <a:rPr dirty="0" sz="1050">
                <a:solidFill>
                  <a:srgbClr val="01091B"/>
                </a:solidFill>
                <a:latin typeface="Arial"/>
                <a:cs typeface="Arial"/>
              </a:rPr>
              <a:t>,</a:t>
            </a:r>
            <a:r>
              <a:rPr dirty="0" sz="1050" spc="-35">
                <a:solidFill>
                  <a:srgbClr val="0109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какие</a:t>
            </a:r>
            <a:r>
              <a:rPr dirty="0" sz="160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чудеса</a:t>
            </a:r>
            <a:r>
              <a:rPr dirty="0" sz="1600" spc="-2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были</a:t>
            </a:r>
            <a:r>
              <a:rPr dirty="0" sz="1600" spc="-2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в</a:t>
            </a:r>
            <a:r>
              <a:rPr dirty="0" sz="160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сказке</a:t>
            </a:r>
            <a:r>
              <a:rPr dirty="0" sz="160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(</a:t>
            </a:r>
            <a:r>
              <a:rPr dirty="0" sz="1600" i="1">
                <a:solidFill>
                  <a:srgbClr val="01091B"/>
                </a:solidFill>
                <a:latin typeface="Times New Roman"/>
                <a:cs typeface="Times New Roman"/>
              </a:rPr>
              <a:t>из</a:t>
            </a:r>
            <a:r>
              <a:rPr dirty="0" sz="1600" spc="-30" i="1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01091B"/>
                </a:solidFill>
                <a:latin typeface="Times New Roman"/>
                <a:cs typeface="Times New Roman"/>
              </a:rPr>
              <a:t>копытца</a:t>
            </a:r>
            <a:r>
              <a:rPr dirty="0" sz="1600" spc="-30" i="1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 spc="-50" i="1">
                <a:solidFill>
                  <a:srgbClr val="01091B"/>
                </a:solidFill>
                <a:latin typeface="Times New Roman"/>
                <a:cs typeface="Times New Roman"/>
              </a:rPr>
              <a:t>у</a:t>
            </a:r>
            <a:r>
              <a:rPr dirty="0" sz="1600" spc="-50" i="1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01091B"/>
                </a:solidFill>
                <a:latin typeface="Times New Roman"/>
                <a:cs typeface="Times New Roman"/>
              </a:rPr>
              <a:t>оленя</a:t>
            </a:r>
            <a:r>
              <a:rPr dirty="0" sz="1600" spc="-50" i="1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01091B"/>
                </a:solidFill>
                <a:latin typeface="Times New Roman"/>
                <a:cs typeface="Times New Roman"/>
              </a:rPr>
              <a:t>летели</a:t>
            </a:r>
            <a:r>
              <a:rPr dirty="0" sz="1600" spc="-15" i="1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01091B"/>
                </a:solidFill>
                <a:latin typeface="Times New Roman"/>
                <a:cs typeface="Times New Roman"/>
              </a:rPr>
              <a:t>драгоценные</a:t>
            </a:r>
            <a:r>
              <a:rPr dirty="0" sz="1600" spc="-45" i="1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01091B"/>
                </a:solidFill>
                <a:latin typeface="Times New Roman"/>
                <a:cs typeface="Times New Roman"/>
              </a:rPr>
              <a:t>камни),</a:t>
            </a:r>
            <a:r>
              <a:rPr dirty="0" sz="1600" spc="-110" i="1">
                <a:solidFill>
                  <a:srgbClr val="01091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чему</a:t>
            </a:r>
            <a:r>
              <a:rPr dirty="0" sz="1600" spc="-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учит</a:t>
            </a:r>
            <a:r>
              <a:rPr dirty="0" sz="1600" spc="-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сказка</a:t>
            </a:r>
            <a:r>
              <a:rPr dirty="0" sz="1600" spc="-2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(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сказка</a:t>
            </a:r>
            <a:r>
              <a:rPr dirty="0" sz="1600" spc="-2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spc="-20" i="1">
                <a:solidFill>
                  <a:srgbClr val="111111"/>
                </a:solidFill>
                <a:latin typeface="Times New Roman"/>
                <a:cs typeface="Times New Roman"/>
              </a:rPr>
              <a:t>учит</a:t>
            </a:r>
            <a:r>
              <a:rPr dirty="0" sz="1600" spc="-2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быть</a:t>
            </a:r>
            <a:r>
              <a:rPr dirty="0" sz="1600" spc="-4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такими</a:t>
            </a:r>
            <a:r>
              <a:rPr dirty="0" sz="1600" spc="-3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как</a:t>
            </a:r>
            <a:r>
              <a:rPr dirty="0" sz="1600" spc="-1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герои:</a:t>
            </a:r>
            <a:r>
              <a:rPr dirty="0" sz="1600" spc="-3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дружными</a:t>
            </a:r>
            <a:r>
              <a:rPr dirty="0" sz="1600" spc="-3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и</a:t>
            </a:r>
            <a:r>
              <a:rPr dirty="0" sz="1600" spc="-10" i="1">
                <a:solidFill>
                  <a:srgbClr val="111111"/>
                </a:solidFill>
                <a:latin typeface="Times New Roman"/>
                <a:cs typeface="Times New Roman"/>
              </a:rPr>
              <a:t> трудолюбивыми,</a:t>
            </a:r>
            <a:r>
              <a:rPr dirty="0" sz="1600" spc="-3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111111"/>
                </a:solidFill>
                <a:latin typeface="Times New Roman"/>
                <a:cs typeface="Times New Roman"/>
              </a:rPr>
              <a:t>верить,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что</a:t>
            </a:r>
            <a:r>
              <a:rPr dirty="0" sz="1600" spc="-3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чудо</a:t>
            </a:r>
            <a:r>
              <a:rPr dirty="0" sz="1600" spc="-4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обязательно</a:t>
            </a:r>
            <a:r>
              <a:rPr dirty="0" sz="1600" spc="-4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случиться,</a:t>
            </a:r>
            <a:r>
              <a:rPr dirty="0" sz="1600" spc="-2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кто</a:t>
            </a:r>
            <a:r>
              <a:rPr dirty="0" sz="1600" spc="-2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что</a:t>
            </a:r>
            <a:r>
              <a:rPr dirty="0" sz="1600" spc="-4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ищет</a:t>
            </a:r>
            <a:r>
              <a:rPr dirty="0" sz="1600" spc="-4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11111"/>
                </a:solidFill>
                <a:latin typeface="Times New Roman"/>
                <a:cs typeface="Times New Roman"/>
              </a:rPr>
              <a:t>тот</a:t>
            </a:r>
            <a:r>
              <a:rPr dirty="0" sz="1600" spc="-6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111111"/>
                </a:solidFill>
                <a:latin typeface="Times New Roman"/>
                <a:cs typeface="Times New Roman"/>
              </a:rPr>
              <a:t>обязательно находит</a:t>
            </a:r>
            <a:r>
              <a:rPr dirty="0" sz="1600" spc="-10">
                <a:solidFill>
                  <a:srgbClr val="111111"/>
                </a:solidFill>
                <a:latin typeface="Times New Roman"/>
                <a:cs typeface="Times New Roman"/>
              </a:rPr>
              <a:t>).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37996" y="6210046"/>
            <a:ext cx="5678805" cy="151193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41300" marR="556260" indent="-229235">
              <a:lnSpc>
                <a:spcPts val="1850"/>
              </a:lnSpc>
              <a:spcBef>
                <a:spcPts val="225"/>
              </a:spcBef>
              <a:buSzPct val="62500"/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После</a:t>
            </a:r>
            <a:r>
              <a:rPr dirty="0" sz="1600" spc="-7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чтения</a:t>
            </a:r>
            <a:r>
              <a:rPr dirty="0" sz="1600" spc="-3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dirty="0" sz="1600" spc="-3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обсуждения</a:t>
            </a:r>
            <a:r>
              <a:rPr dirty="0" sz="1600" spc="-3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сказки</a:t>
            </a:r>
            <a:r>
              <a:rPr dirty="0" sz="1600" spc="-5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предложите</a:t>
            </a:r>
            <a:r>
              <a:rPr dirty="0" sz="1600" spc="-5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171717"/>
                </a:solidFill>
                <a:latin typeface="Times New Roman"/>
                <a:cs typeface="Times New Roman"/>
              </a:rPr>
              <a:t>ребёнку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самостоятельно</a:t>
            </a:r>
            <a:r>
              <a:rPr dirty="0" sz="1600" spc="-7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нарисовать</a:t>
            </a:r>
            <a:r>
              <a:rPr dirty="0" sz="160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иллюстрацию</a:t>
            </a:r>
            <a:r>
              <a:rPr dirty="0" sz="1600" spc="-7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к</a:t>
            </a:r>
            <a:r>
              <a:rPr dirty="0" sz="1600" spc="-6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171717"/>
                </a:solidFill>
                <a:latin typeface="Times New Roman"/>
                <a:cs typeface="Times New Roman"/>
              </a:rPr>
              <a:t>сказке.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71717"/>
              </a:buClr>
              <a:buFont typeface="Symbol"/>
              <a:buChar char=""/>
            </a:pPr>
            <a:endParaRPr sz="205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95600"/>
              </a:lnSpc>
              <a:spcBef>
                <a:spcPts val="5"/>
              </a:spcBef>
              <a:buSzPct val="62500"/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Прочитайте</a:t>
            </a:r>
            <a:r>
              <a:rPr dirty="0" sz="1600" spc="-8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ребёнку</a:t>
            </a:r>
            <a:r>
              <a:rPr dirty="0" sz="1600" spc="-8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стихотворение.</a:t>
            </a:r>
            <a:r>
              <a:rPr dirty="0" sz="1600" spc="-5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Предложите</a:t>
            </a:r>
            <a:r>
              <a:rPr dirty="0" sz="1600" spc="-8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выучить</a:t>
            </a:r>
            <a:r>
              <a:rPr dirty="0" sz="1600" spc="-5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171717"/>
                </a:solidFill>
                <a:latin typeface="Times New Roman"/>
                <a:cs typeface="Times New Roman"/>
              </a:rPr>
              <a:t>его,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поработайте</a:t>
            </a:r>
            <a:r>
              <a:rPr dirty="0" sz="1600" spc="-5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над</a:t>
            </a:r>
            <a:r>
              <a:rPr dirty="0" sz="1600" spc="-4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171717"/>
                </a:solidFill>
                <a:latin typeface="Times New Roman"/>
                <a:cs typeface="Times New Roman"/>
              </a:rPr>
              <a:t>произношением</a:t>
            </a:r>
            <a:r>
              <a:rPr dirty="0" sz="1600" spc="-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звуков,</a:t>
            </a:r>
            <a:r>
              <a:rPr dirty="0" sz="1600" spc="-1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71717"/>
                </a:solidFill>
                <a:latin typeface="Times New Roman"/>
                <a:cs typeface="Times New Roman"/>
              </a:rPr>
              <a:t>чёткостью</a:t>
            </a:r>
            <a:r>
              <a:rPr dirty="0" sz="160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171717"/>
                </a:solidFill>
                <a:latin typeface="Times New Roman"/>
                <a:cs typeface="Times New Roman"/>
              </a:rPr>
              <a:t>дикции, выразительностью</a:t>
            </a:r>
            <a:r>
              <a:rPr dirty="0" sz="1600" spc="4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171717"/>
                </a:solidFill>
                <a:latin typeface="Times New Roman"/>
                <a:cs typeface="Times New Roman"/>
              </a:rPr>
              <a:t>речи.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66901" y="9176765"/>
            <a:ext cx="129032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10" b="1">
                <a:solidFill>
                  <a:srgbClr val="171717"/>
                </a:solidFill>
                <a:latin typeface="Times New Roman"/>
                <a:cs typeface="Times New Roman"/>
              </a:rPr>
              <a:t>СНЕЖИНКИ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" y="2880359"/>
            <a:ext cx="4739640" cy="336194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3911" y="7717535"/>
            <a:ext cx="1362456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6901" y="688593"/>
            <a:ext cx="2841625" cy="12185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171450">
              <a:lnSpc>
                <a:spcPts val="1560"/>
              </a:lnSpc>
              <a:spcBef>
                <a:spcPts val="195"/>
              </a:spcBef>
            </a:pP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Стою</a:t>
            </a:r>
            <a:r>
              <a:rPr dirty="0" sz="1350" spc="-3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dirty="0" sz="1350" spc="-3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снежинки</a:t>
            </a:r>
            <a:r>
              <a:rPr dirty="0" sz="1350" spc="-1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в</a:t>
            </a:r>
            <a:r>
              <a:rPr dirty="0" sz="1350" spc="-4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ладошку</a:t>
            </a:r>
            <a:r>
              <a:rPr dirty="0" sz="1350" spc="-6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 spc="-10">
                <a:solidFill>
                  <a:srgbClr val="171717"/>
                </a:solidFill>
                <a:latin typeface="Times New Roman"/>
                <a:cs typeface="Times New Roman"/>
              </a:rPr>
              <a:t>ловлю.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Я</a:t>
            </a:r>
            <a:r>
              <a:rPr dirty="0" sz="1350" spc="-3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зиму,</a:t>
            </a:r>
            <a:r>
              <a:rPr dirty="0" sz="1350" spc="-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dirty="0" sz="1350" spc="-2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снег,</a:t>
            </a:r>
            <a:r>
              <a:rPr dirty="0" sz="1350" spc="-2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dirty="0" sz="1350" spc="-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снежинки</a:t>
            </a:r>
            <a:r>
              <a:rPr dirty="0" sz="1350" spc="-1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 spc="-10">
                <a:solidFill>
                  <a:srgbClr val="171717"/>
                </a:solidFill>
                <a:latin typeface="Times New Roman"/>
                <a:cs typeface="Times New Roman"/>
              </a:rPr>
              <a:t>люблю.</a:t>
            </a: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ts val="1540"/>
              </a:lnSpc>
              <a:spcBef>
                <a:spcPts val="15"/>
              </a:spcBef>
            </a:pP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Но</a:t>
            </a:r>
            <a:r>
              <a:rPr dirty="0" sz="135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где</a:t>
            </a:r>
            <a:r>
              <a:rPr dirty="0" sz="1350" spc="-1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же</a:t>
            </a:r>
            <a:r>
              <a:rPr dirty="0" sz="135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снежинки?</a:t>
            </a:r>
            <a:r>
              <a:rPr dirty="0" sz="1350" spc="-5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В</a:t>
            </a:r>
            <a:r>
              <a:rPr dirty="0" sz="1350" spc="-2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ладошке</a:t>
            </a:r>
            <a:r>
              <a:rPr dirty="0" sz="135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 spc="-20">
                <a:solidFill>
                  <a:srgbClr val="171717"/>
                </a:solidFill>
                <a:latin typeface="Times New Roman"/>
                <a:cs typeface="Times New Roman"/>
              </a:rPr>
              <a:t>вода!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Куда</a:t>
            </a:r>
            <a:r>
              <a:rPr dirty="0" sz="1350" spc="-4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же</a:t>
            </a:r>
            <a:r>
              <a:rPr dirty="0" sz="1350" spc="-4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исчезли</a:t>
            </a:r>
            <a:r>
              <a:rPr dirty="0" sz="135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снежинки?</a:t>
            </a:r>
            <a:r>
              <a:rPr dirty="0" sz="1350" spc="-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 spc="-20">
                <a:solidFill>
                  <a:srgbClr val="171717"/>
                </a:solidFill>
                <a:latin typeface="Times New Roman"/>
                <a:cs typeface="Times New Roman"/>
              </a:rPr>
              <a:t>Куда?</a:t>
            </a:r>
            <a:endParaRPr sz="1350">
              <a:latin typeface="Times New Roman"/>
              <a:cs typeface="Times New Roman"/>
            </a:endParaRPr>
          </a:p>
          <a:p>
            <a:pPr marL="12700" marR="339725">
              <a:lnSpc>
                <a:spcPts val="1560"/>
              </a:lnSpc>
              <a:spcBef>
                <a:spcPts val="5"/>
              </a:spcBef>
            </a:pP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Растаяли</a:t>
            </a:r>
            <a:r>
              <a:rPr dirty="0" sz="1350" spc="-5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хрупкие</a:t>
            </a:r>
            <a:r>
              <a:rPr dirty="0" sz="1350" spc="-4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 spc="-10">
                <a:solidFill>
                  <a:srgbClr val="171717"/>
                </a:solidFill>
                <a:latin typeface="Times New Roman"/>
                <a:cs typeface="Times New Roman"/>
              </a:rPr>
              <a:t>льдинки-лучи...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Как</a:t>
            </a:r>
            <a:r>
              <a:rPr dirty="0" sz="1350" spc="-5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видно,</a:t>
            </a:r>
            <a:r>
              <a:rPr dirty="0" sz="1350" spc="-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ладошки</a:t>
            </a:r>
            <a:r>
              <a:rPr dirty="0" sz="1350" spc="-2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71717"/>
                </a:solidFill>
                <a:latin typeface="Times New Roman"/>
                <a:cs typeface="Times New Roman"/>
              </a:rPr>
              <a:t>мои</a:t>
            </a:r>
            <a:r>
              <a:rPr dirty="0" sz="1350" spc="-5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dirty="0" sz="1350" spc="-10">
                <a:solidFill>
                  <a:srgbClr val="171717"/>
                </a:solidFill>
                <a:latin typeface="Times New Roman"/>
                <a:cs typeface="Times New Roman"/>
              </a:rPr>
              <a:t>горячи.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2022-02-10T04:00:01Z</dcterms:created>
  <dcterms:modified xsi:type="dcterms:W3CDTF">2022-02-10T04:00:01Z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