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628800"/>
            <a:ext cx="80648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ea typeface="GungsuhChe" pitchFamily="49" charset="-127"/>
                <a:cs typeface="Times New Roman" pitchFamily="18" charset="0"/>
              </a:rPr>
              <a:t>«Современные подходы организации развивающей предметно-пространственной среды»</a:t>
            </a:r>
            <a:endParaRPr lang="ru-RU" sz="4800" dirty="0">
              <a:latin typeface="Times New Roman" pitchFamily="18" charset="0"/>
              <a:ea typeface="GungsuhChe" pitchFamily="49" charset="-127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4049" y="5661248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для воспитателей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   воспитатель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Малахова С.И.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182543"/>
            <a:ext cx="87129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Развивающая предметно-пространственная среда – это определенное пространство организованно оформленное и предметно-насыщенное. Приспособленное для удовлетворения потребностей ребенка в познании и  общении. Физическом и духовном развитии в целом.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02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56895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Развивающая предметно-пространственная среда должна быть: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1.Содержательно-насыщенной.(должна соответствовать возрастным возможностям детей)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2.Трансформируемой.(возможность изменений в зависимости от ситуации, меняющихся интересов)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3.Полифункциональной.(возможность разнообразного использования различных составляющих предметной среды)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4.Вариативной.(периодическая сменяемость игрового материала, появление нового игрового материала).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5.Доступной.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6.Безопасной.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686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844824"/>
            <a:ext cx="72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Насыщенность среды должна соответствовать: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1.Возрастным особенностям детей.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2.Содержанию программы.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3.Иметь привлекательный вид.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128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908720"/>
            <a:ext cx="691276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Основные составляющие при проектировании развивающей предметно-пространственной среды  в группе: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1.Пространство.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2.Время.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3.Предметное окружение.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среде необходимо выделить следующие зоны для разного вида активности: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1.Рабочая.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Активная.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3.Спокойная.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Каждая зона пространства располагает воспитанников к нескольким видам деятельности.</a:t>
            </a:r>
          </a:p>
          <a:p>
            <a:pPr marL="342900" indent="-342900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238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24744"/>
            <a:ext cx="864096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Зона двигательной активности: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Самостоятельная  двигательная деятельность является прекрасным средством физического и эмоционального развития личности.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младшем возрасте, создание игровых ситуаций будет мощным стимулом к многократному выполнению двигательных действий с игрушками.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старшем, развиваются двигательные способности ребенка – быстрота, сила и гибкость, выносливость, глазомер и координация движений.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1184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748883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Рабочая зона: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Полифункциональное пространство.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образовательной деятельности  по программе, для индивидуальных занятий , для продуктивной деятельности , для свободной деятельности вне занятий.</a:t>
            </a:r>
          </a:p>
          <a:p>
            <a:r>
              <a:rPr lang="ru-RU" sz="3600" u="sng" dirty="0">
                <a:latin typeface="Times New Roman" pitchFamily="18" charset="0"/>
                <a:cs typeface="Times New Roman" pitchFamily="18" charset="0"/>
              </a:rPr>
              <a:t>Спокойная зона.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Предназначена для отдыха детей и их уединения.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041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764704"/>
            <a:ext cx="8712968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Примерные центры по образовательным областям: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Центр ПДД, центр пожарной безопасности,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Центр труда, уголок дежурств, центр игровой активности (центр сюжетно-ролевых игр).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Познавательное развитие: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Центр «Уголок природы», центр сенсорного развития, центр конструктивной деятельности, центр математического развития, центр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экспериментирования.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Речевое развитие: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уголок речи и грамотности, центр «Здравствуй книжка».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уголок творчества, музыкальный уголок.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Физическое развитие: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спортивный  уголок.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06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628800"/>
            <a:ext cx="835292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Вывод: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Организация развивающей предметно-пространственной среды в ДОУ с учетом требований ФГОС строится таким образом, чтобы дать возможность наиболее эффективно развивать индивидуальность каждого ребенка с учетом его склонностей, интересов. Уровня активности.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497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184</TotalTime>
  <Words>369</Words>
  <Application>Microsoft Office PowerPoint</Application>
  <PresentationFormat>Экран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</cp:revision>
  <dcterms:created xsi:type="dcterms:W3CDTF">2022-01-16T09:01:39Z</dcterms:created>
  <dcterms:modified xsi:type="dcterms:W3CDTF">2022-01-16T12:25:37Z</dcterms:modified>
</cp:coreProperties>
</file>