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71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8" r:id="rId11"/>
    <p:sldId id="264" r:id="rId12"/>
    <p:sldId id="265" r:id="rId13"/>
    <p:sldId id="266" r:id="rId14"/>
    <p:sldId id="269" r:id="rId15"/>
    <p:sldId id="270" r:id="rId16"/>
  </p:sldIdLst>
  <p:sldSz cx="9144000" cy="6858000" type="screen4x3"/>
  <p:notesSz cx="6858000" cy="9144000"/>
  <p:custDataLst>
    <p:tags r:id="rId1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A6E638-B6D2-4664-8439-37D855FCBA2B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C8AAB-2681-4567-84FA-1AB72A648F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8372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C8AAB-2681-4567-84FA-1AB72A648F25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6954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130425"/>
            <a:ext cx="4752528" cy="173062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F3271-2ACA-498D-A156-DB88CDBA164D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4E64-9104-4B03-BF3E-A4916AA1CA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747311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F3271-2ACA-498D-A156-DB88CDBA164D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4E64-9104-4B03-BF3E-A4916AA1CA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80751588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F3271-2ACA-498D-A156-DB88CDBA164D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4E64-9104-4B03-BF3E-A4916AA1CA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0353346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F3271-2ACA-498D-A156-DB88CDBA164D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4E64-9104-4B03-BF3E-A4916AA1CA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48032528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23406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23406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F3271-2ACA-498D-A156-DB88CDBA164D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4E64-9104-4B03-BF3E-A4916AA1CA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981113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43192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7800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320392" y="1600200"/>
            <a:ext cx="37800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F3271-2ACA-498D-A156-DB88CDBA164D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4E64-9104-4B03-BF3E-A4916AA1CA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2001842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15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7800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78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355976" y="1535113"/>
            <a:ext cx="37800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355976" y="2174875"/>
            <a:ext cx="378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F3271-2ACA-498D-A156-DB88CDBA164D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4E64-9104-4B03-BF3E-A4916AA1CA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707524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F3271-2ACA-498D-A156-DB88CDBA164D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4E64-9104-4B03-BF3E-A4916AA1CA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2910216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F3271-2ACA-498D-A156-DB88CDBA164D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4E64-9104-4B03-BF3E-A4916AA1CA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4198442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45253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F3271-2ACA-498D-A156-DB88CDBA164D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4E64-9104-4B03-BF3E-A4916AA1CA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9783052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F3271-2ACA-498D-A156-DB88CDBA164D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4E64-9104-4B03-BF3E-A4916AA1CA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903979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4319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4319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8F3271-2ACA-498D-A156-DB88CDBA164D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94E64-9104-4B03-BF3E-A4916AA1CA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17187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edg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1967_%D0%B3%D0%BE%D0%B4" TargetMode="External"/><Relationship Id="rId7" Type="http://schemas.openxmlformats.org/officeDocument/2006/relationships/image" Target="../media/image24.jpeg"/><Relationship Id="rId2" Type="http://schemas.openxmlformats.org/officeDocument/2006/relationships/hyperlink" Target="https://ru.wikipedia.org/wiki/8_%D0%BC%D0%B0%D1%8F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.jpeg"/><Relationship Id="rId2" Type="http://schemas.openxmlformats.org/officeDocument/2006/relationships/hyperlink" Target="http://yandex.ru/images/search?text=%D0%BC%D0%BE%D0%B3%D0%B8%D0%BB%D1%8B%20%D1%81%D0%BE%D0%BB%D0%B4%D0%B0%D1%82%20%D0%B2%D0%BE%D0%B2&amp;img_url=http://img15.nnm.ru/1/1/4/d/3/5fc05fa7d2f6173001130db4a99_prev.jpg&amp;pos=4&amp;rpt=simage&amp;stype=image&amp;lr=35&amp;noreask=1&amp;source=wiz&amp;uinfo=sw-1138-sh-640-ww-1124-wh-543-pd-1.2000000476837158-wp-16x9_1366x768-lt-260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yandex.ru/images/search?source=wiz&amp;img_url=http://waralbum.ru/wp-content/uploads/2010/10/ph1942.jpg&amp;uinfo=sw-1138-sh-640-ww-1124-wh-543-pd-1.2000000476837158-wp-16x9_1366x768-lt-2604&amp;text=%D0%BC%D0%BE%D0%B3%D0%B8%D0%BB%D1%8B%20%D1%81%D0%BE%D0%BB%D0%B4%D0%B0%D1%82%20%D0%B2%D0%BE%D0%B2&amp;noreask=1&amp;pos=7&amp;lr=35&amp;rpt=simage&amp;pin=1" TargetMode="External"/><Relationship Id="rId5" Type="http://schemas.openxmlformats.org/officeDocument/2006/relationships/image" Target="../media/image4.jpeg"/><Relationship Id="rId4" Type="http://schemas.openxmlformats.org/officeDocument/2006/relationships/hyperlink" Target="http://yandex.ru/images/search?text=%D0%BC%D0%BE%D0%B3%D0%B8%D0%BB%D1%8B%20%D1%81%D0%BE%D0%BB%D0%B4%D0%B0%D1%82%20%D0%B2%D0%BE%D0%B2&amp;img_url=http://wscdn.bbc.co.uk/worldservice/assets/images/2013/07/11/130711154704_nazi_grave_304x171_rianovosti.jpg&amp;pos=6&amp;rpt=simage&amp;stype=image&amp;lr=35&amp;noreask=1&amp;source=wiz&amp;uinfo=sw-1138-sh-640-ww-1124-wh-543-pd-1.2000000476837158-wp-16x9_1366x768-lt-2604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s://ru.wikipedia.org/wiki/%D0%93%D0%BE%D1%81%D1%83%D0%B4%D0%B0%D1%80%D1%81%D1%82%D0%B2%D0%B5%D0%BD%D0%BD%D0%B0%D1%8F_%D0%B4%D1%83%D0%BC%D0%B0_%D0%A0%D0%A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60648"/>
            <a:ext cx="5508104" cy="6336704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Урок памяти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«Неизвестный солдат»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Подготовила  учитель МБОУ СОШ №14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Шишкина Т.Е.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01391702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476672"/>
            <a:ext cx="6552728" cy="2592288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ru-RU" sz="11200" b="1" dirty="0" smtClean="0">
                <a:latin typeface="Times New Roman" pitchFamily="18" charset="0"/>
                <a:cs typeface="Times New Roman" pitchFamily="18" charset="0"/>
              </a:rPr>
              <a:t>Пусть мы его фамилии не знаем, -</a:t>
            </a:r>
          </a:p>
          <a:p>
            <a:pPr algn="just">
              <a:buNone/>
            </a:pPr>
            <a:r>
              <a:rPr lang="ru-RU" sz="11200" b="1" dirty="0" smtClean="0">
                <a:latin typeface="Times New Roman" pitchFamily="18" charset="0"/>
                <a:cs typeface="Times New Roman" pitchFamily="18" charset="0"/>
              </a:rPr>
              <a:t>Он был – мы знаем – верным до конца.  </a:t>
            </a:r>
          </a:p>
          <a:p>
            <a:pPr algn="just">
              <a:buNone/>
            </a:pPr>
            <a:r>
              <a:rPr lang="ru-RU" sz="11200" b="1" dirty="0" smtClean="0">
                <a:latin typeface="Times New Roman" pitchFamily="18" charset="0"/>
                <a:cs typeface="Times New Roman" pitchFamily="18" charset="0"/>
              </a:rPr>
              <a:t>И мы в молчанье головы склоняем</a:t>
            </a:r>
          </a:p>
          <a:p>
            <a:pPr algn="just">
              <a:buNone/>
            </a:pPr>
            <a:r>
              <a:rPr lang="ru-RU" sz="11200" b="1" dirty="0" smtClean="0">
                <a:latin typeface="Times New Roman" pitchFamily="18" charset="0"/>
                <a:cs typeface="Times New Roman" pitchFamily="18" charset="0"/>
              </a:rPr>
              <a:t>Перед бессмертным подвигом бойца.</a:t>
            </a:r>
            <a:endParaRPr lang="ru-RU" sz="11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1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1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://im0-tub-ru.yandex.net/i?id=a5717f61ac8d54934bd8ae6a7458ca01-101-144&amp;n=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492896"/>
            <a:ext cx="3096344" cy="3744416"/>
          </a:xfrm>
          <a:prstGeom prst="rect">
            <a:avLst/>
          </a:prstGeom>
          <a:noFill/>
        </p:spPr>
      </p:pic>
      <p:pic>
        <p:nvPicPr>
          <p:cNvPr id="26628" name="Picture 4" descr="http://im0-tub-ru.yandex.net/i?id=42ffe8b0cabe43b9bb2d286f3587d188-42-144&amp;n=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492896"/>
            <a:ext cx="3312368" cy="280831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75856" y="0"/>
            <a:ext cx="586814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2" tooltip="8 мая"/>
              </a:rPr>
              <a:t>8 мая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  <a:hlinkClick r:id="rId3" tooltip="1967 год"/>
              </a:rPr>
              <a:t>1967 года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Москве,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в Александровском саду,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у стен Кремля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открыт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мемориальный архитектурный ансамбль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«Могила Неизвестного солдата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2" name="Picture 4" descr="http://im1-tub-ru.yandex.net/i?id=f14f2c3176e8ad007812c949ae515285-113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3096344" cy="2265462"/>
          </a:xfrm>
          <a:prstGeom prst="rect">
            <a:avLst/>
          </a:prstGeom>
          <a:noFill/>
        </p:spPr>
      </p:pic>
      <p:pic>
        <p:nvPicPr>
          <p:cNvPr id="22536" name="Picture 8" descr="http://im3-tub-ru.yandex.net/i?id=6568d8b46b7127484a36b695cd494a6d-107-144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3429000"/>
            <a:ext cx="4104456" cy="2736304"/>
          </a:xfrm>
          <a:prstGeom prst="rect">
            <a:avLst/>
          </a:prstGeom>
          <a:noFill/>
        </p:spPr>
      </p:pic>
      <p:pic>
        <p:nvPicPr>
          <p:cNvPr id="22542" name="Picture 14" descr="http://im0-tub-ru.yandex.net/i?id=c4ac09c029e19f4c432b4055e9c6d90d-105-144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697760"/>
            <a:ext cx="3096344" cy="2331640"/>
          </a:xfrm>
          <a:prstGeom prst="rect">
            <a:avLst/>
          </a:prstGeom>
          <a:noFill/>
        </p:spPr>
      </p:pic>
      <p:pic>
        <p:nvPicPr>
          <p:cNvPr id="22544" name="Picture 16" descr="http://im0-tub-ru.yandex.net/i?id=71f47852939e7e70e6697fac3d446c37-140-144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2636912"/>
            <a:ext cx="3024336" cy="2016224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7643192" cy="6336704"/>
          </a:xfrm>
        </p:spPr>
        <p:txBody>
          <a:bodyPr/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надгробной плите установлена бронзовая композиция – солдатская каска и лавровая ветвь, лежащая на боевом знамени.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центре мемориала – ниша с надписью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«Имя твоё неизвестно, подвиг твой бессмертен».</a:t>
            </a:r>
          </a:p>
          <a:p>
            <a:pPr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im3-tub-ru.yandex.net/i?id=878d209df6c661ef094471e138c7d442-15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3861048"/>
            <a:ext cx="3312368" cy="2736304"/>
          </a:xfrm>
          <a:prstGeom prst="rect">
            <a:avLst/>
          </a:prstGeom>
          <a:noFill/>
        </p:spPr>
      </p:pic>
      <p:pic>
        <p:nvPicPr>
          <p:cNvPr id="7" name="Picture 6" descr="http://im3-tub-ru.yandex.net/i?id=9b3c4e0849b94cf6ddc888e6dbe08986-73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861048"/>
            <a:ext cx="3672408" cy="266429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31840" y="332656"/>
            <a:ext cx="5544616" cy="5793507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Мы здесь не потому, что дата.</a:t>
            </a:r>
          </a:p>
          <a:p>
            <a:pPr>
              <a:buNone/>
            </a:pPr>
            <a:r>
              <a:rPr lang="ru-RU" dirty="0" smtClean="0"/>
              <a:t>Как злой осколок, память жжет в груди.</a:t>
            </a:r>
          </a:p>
          <a:p>
            <a:pPr>
              <a:buNone/>
            </a:pPr>
            <a:r>
              <a:rPr lang="ru-RU" dirty="0" smtClean="0"/>
              <a:t>К могиле неизвестного солдата</a:t>
            </a:r>
          </a:p>
          <a:p>
            <a:pPr>
              <a:buNone/>
            </a:pPr>
            <a:r>
              <a:rPr lang="ru-RU" dirty="0" smtClean="0"/>
              <a:t>Ты в праздники и будни приходи.</a:t>
            </a:r>
          </a:p>
          <a:p>
            <a:pPr>
              <a:buNone/>
            </a:pPr>
            <a:r>
              <a:rPr lang="ru-RU" dirty="0" smtClean="0"/>
              <a:t>Он защитил тебя на поле боя,</a:t>
            </a:r>
          </a:p>
          <a:p>
            <a:pPr>
              <a:buNone/>
            </a:pPr>
            <a:r>
              <a:rPr lang="ru-RU" dirty="0" smtClean="0"/>
              <a:t>Упал, ни шагу не ступив назад,</a:t>
            </a:r>
          </a:p>
          <a:p>
            <a:pPr>
              <a:buNone/>
            </a:pPr>
            <a:r>
              <a:rPr lang="ru-RU" dirty="0" smtClean="0"/>
              <a:t>И имя есть у этого героя —</a:t>
            </a:r>
          </a:p>
          <a:p>
            <a:pPr>
              <a:buNone/>
            </a:pPr>
            <a:r>
              <a:rPr lang="ru-RU" dirty="0" smtClean="0"/>
              <a:t>Великой Армии простой солдат.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4578" name="Picture 2" descr="http://im0-tub-ru.yandex.net/i?id=fb19c025165922c4ae2fe22d69d08b18-59-144&amp;n=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573016"/>
            <a:ext cx="2808312" cy="2232248"/>
          </a:xfrm>
          <a:prstGeom prst="rect">
            <a:avLst/>
          </a:prstGeom>
          <a:noFill/>
        </p:spPr>
      </p:pic>
      <p:pic>
        <p:nvPicPr>
          <p:cNvPr id="24580" name="Picture 4" descr="http://im0-tub-ru.yandex.net/i?id=9d755e36a143222419754d8b3763606e-17-144&amp;n=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692696"/>
            <a:ext cx="2880320" cy="230425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0"/>
            <a:ext cx="6840760" cy="659735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Давай с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тобой сохраним этот мир!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пусть каждый знает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кто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победил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той страшной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жестокой,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Великой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    войне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 мир и любовь в нашей стране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Они отстояли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они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все смогли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 ты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милый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друг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теперь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сохрани!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Сохрани этот мир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! Сохрани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ты на век!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Сохрани,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ты слышишь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меня,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человек?!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Сохрани этот мир для себя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для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родных!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 забудь никогда побед ты таких!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ttp://im0-tub-ru.yandex.net/i?id=aad4bf6060f5c3834c1ea8d49bdb1045-96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476672"/>
            <a:ext cx="2160240" cy="3168352"/>
          </a:xfrm>
          <a:prstGeom prst="rect">
            <a:avLst/>
          </a:prstGeom>
          <a:noFill/>
        </p:spPr>
      </p:pic>
      <p:pic>
        <p:nvPicPr>
          <p:cNvPr id="27652" name="Picture 4" descr="http://im0-tub-ru.yandex.net/i?id=9e178b7dc99c4fc9c9b784db97e7dc0c-73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4797152"/>
            <a:ext cx="2448272" cy="1844824"/>
          </a:xfrm>
          <a:prstGeom prst="rect">
            <a:avLst/>
          </a:prstGeom>
          <a:noFill/>
        </p:spPr>
      </p:pic>
      <p:pic>
        <p:nvPicPr>
          <p:cNvPr id="27654" name="Picture 6" descr="http://im0-tub-ru.yandex.net/i?id=3567d3a218a61804620a2226e2dc7e8f-88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797152"/>
            <a:ext cx="2376264" cy="187220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7643192" cy="5217443"/>
          </a:xfrm>
        </p:spPr>
        <p:txBody>
          <a:bodyPr/>
          <a:lstStyle/>
          <a:p>
            <a:r>
              <a:rPr lang="ru-RU" dirty="0" smtClean="0"/>
              <a:t>Шаблон для презентации принадлежит сайту</a:t>
            </a:r>
            <a:r>
              <a:rPr lang="en-GB" dirty="0" smtClean="0"/>
              <a:t> </a:t>
            </a:r>
            <a:r>
              <a:rPr lang="ru-RU" dirty="0" smtClean="0"/>
              <a:t> </a:t>
            </a:r>
            <a:r>
              <a:rPr lang="en-GB" dirty="0" smtClean="0"/>
              <a:t>fon.presen.ru</a:t>
            </a:r>
            <a:endParaRPr lang="ru-RU" dirty="0"/>
          </a:p>
        </p:txBody>
      </p:sp>
    </p:spTree>
  </p:cSld>
  <p:clrMapOvr>
    <a:masterClrMapping/>
  </p:clrMapOvr>
  <p:transition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Расширять исторические знания детей;</a:t>
            </a:r>
          </a:p>
          <a:p>
            <a:pPr algn="just"/>
            <a:r>
              <a:rPr lang="ru-RU" dirty="0" smtClean="0"/>
              <a:t>Воспитывать чувство патриотизма, уважение к прошлому своего народа, любовь к Отечеству.</a:t>
            </a:r>
            <a:endParaRPr lang="ru-RU" dirty="0"/>
          </a:p>
        </p:txBody>
      </p:sp>
    </p:spTree>
  </p:cSld>
  <p:clrMapOvr>
    <a:masterClrMapping/>
  </p:clrMapOvr>
  <p:transition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im0-tub-ru.yandex.net/i?id=6dad11d5520b1eca1f923ed5b69688a7-18-144&amp;n=24">
            <a:hlinkClick r:id="rId2" tgtFrame="&quot;_blank&quot;"/>
          </p:cNvPr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2376264" cy="2808312"/>
          </a:xfrm>
          <a:prstGeom prst="rect">
            <a:avLst/>
          </a:prstGeom>
          <a:noFill/>
          <a:ln>
            <a:noFill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411760" y="101391"/>
            <a:ext cx="5184576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Куда б ни шел, ни ехал ты,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 здесь остановись,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Могиле этой дорогой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Всем сердцем поклонись.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б ни был ты —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Рыбак, шахтер,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Ученый иль пастух, —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85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Навек запомни: здесь лежит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Твой самый лучший друг.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для тебя, и для меня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сделал все, что мог: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Себя в бою не пожалел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Родину сберег.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Автор: М. Исаковский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://im1-tub-ru.yandex.net/i?id=67bf93a2c29d1af85ed4dd3d890e4491-66-144&amp;n=24">
            <a:hlinkClick r:id="rId4" tgtFrame="&quot;_blank&quot;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916832"/>
            <a:ext cx="2520280" cy="1656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im2-tub-ru.yandex.net/i?id=a77e8d0ecf29a6b87119347bb8c54154-103-144&amp;n=21">
            <a:hlinkClick r:id="rId6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33056"/>
            <a:ext cx="2483768" cy="20882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79512" y="132256"/>
            <a:ext cx="7992888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открыть любую изданную в нашей стране «Книгу Памяти», то напротив фамилий огромного числа советских солдат, не вернувшихся с Великой Отечественной войны, написано «пропал без вести». Эти бойцы и командиры Красной Армии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неизвестный солдат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так и остались лежать там, где их настигла смерть: в обвалившихся блиндажах, в засыпанных окопах или воронках, а порой и под открытым небом. В полях, лесах и болотах России до сих пор лежат безвестные останки воинов, погибших на той войне. Сейчас лишь немногим воинам, чьи останки находят поисковики, удается вернуть имена. Остальные так и остаются «Неизвестными солдатами» той далёкой и страшной войны.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19872" y="0"/>
            <a:ext cx="5400600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Часто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встретишь её при дороге,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Где клубится, вздымается пыль.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подкошенной болью, тревогой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Ветер гнёт перед нею ковыль.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Сына мать ожидает как прежде.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Пусть закончился ужас войны.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Нет! Не сломлена в сердце надежда.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«Он вернётся!» – твердит: «Только жди!»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Взор её устремлён к горизонту,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нём растаял родной силуэт.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Пожелтела от лет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похоронка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Только памяти давности нет.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Образ сына пред ней в гимнастёрке,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Голубые, как небо, глаза.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вещмешком да шинелью потёртой,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Так его провожала она.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://im0-tub-ru.yandex.net/i?id=120af44f0812a8cc6c187c6880e47af2-82-144&amp;n=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2808312" cy="2088232"/>
          </a:xfrm>
          <a:prstGeom prst="rect">
            <a:avLst/>
          </a:prstGeom>
          <a:noFill/>
        </p:spPr>
      </p:pic>
      <p:pic>
        <p:nvPicPr>
          <p:cNvPr id="19460" name="Picture 4" descr="http://im0-tub-ru.yandex.net/i?id=8ebdf7973a7f5d15223df2b52f03606f-46-144&amp;n=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708920"/>
            <a:ext cx="2808312" cy="1728192"/>
          </a:xfrm>
          <a:prstGeom prst="rect">
            <a:avLst/>
          </a:prstGeom>
          <a:noFill/>
        </p:spPr>
      </p:pic>
      <p:pic>
        <p:nvPicPr>
          <p:cNvPr id="19462" name="Picture 6" descr="http://im0-tub-ru.yandex.net/i?id=a4ceb5ea0e88bb251f289bcb3e43ecfa-30-144&amp;n=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725144"/>
            <a:ext cx="2808312" cy="187220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91880" y="332657"/>
            <a:ext cx="482453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Смертью храбрых он пал под Берлином,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свой последний решительный бой,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Чтобы мир был свободным, счастливым,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Неизвестный солдат и герой.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лежать на могиле букетам,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склониться пред ним до земли.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 место известно лишь ветрам,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Да кричат на лету журавли.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встретишь её при дороге,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Где клубится, вздымается пыль,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подкошенной болью, тревогой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Поклонись ей, как гнётся ковыль.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(В.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Нечунаев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://im0-tub-ru.yandex.net/i?id=dabf724946af57e7dffb91a05299eda5-90-144&amp;n=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2952328" cy="2088232"/>
          </a:xfrm>
          <a:prstGeom prst="rect">
            <a:avLst/>
          </a:prstGeom>
          <a:noFill/>
        </p:spPr>
      </p:pic>
      <p:pic>
        <p:nvPicPr>
          <p:cNvPr id="18436" name="Picture 4" descr="http://im2-tub-ru.yandex.net/i?id=ea37e097752de96e2eec2e432450aeb5-42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725144"/>
            <a:ext cx="2952328" cy="1872208"/>
          </a:xfrm>
          <a:prstGeom prst="rect">
            <a:avLst/>
          </a:prstGeom>
          <a:noFill/>
        </p:spPr>
      </p:pic>
      <p:pic>
        <p:nvPicPr>
          <p:cNvPr id="18442" name="Picture 10" descr="http://im0-tub-ru.yandex.net/i?id=225905da6ee41734faf1fa0390959981-110-144&amp;n=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492896"/>
            <a:ext cx="2952328" cy="2016224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95536" y="-1162454"/>
            <a:ext cx="7488832" cy="9510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24 октября 2014 года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tooltip="Государственная дума РФ"/>
              </a:rPr>
              <a:t>Государственная дума РФ</a:t>
            </a:r>
            <a:r>
              <a:rPr kumimoji="0" lang="ru-RU" sz="3600" b="0" i="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объявила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</a:t>
            </a:r>
            <a:r>
              <a:rPr kumimoji="0" lang="ru-RU" sz="360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декабря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памятной датой России — </a:t>
            </a:r>
            <a:r>
              <a:rPr lang="ru-RU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ДНЁМ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НЕИЗВЕСТНОГО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СОЛДАТА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Дата установлена в честь памяти обо всех погибших в годы Великой Отечественной войны неизвестных солдатах. </a:t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3" name="Picture 3" descr="http://im1-tub-ru.yandex.net/i?id=a23d4f267f4bdbfae6e9c02b2e7f426f-98-144&amp;n=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60648"/>
            <a:ext cx="2952328" cy="2016224"/>
          </a:xfrm>
          <a:prstGeom prst="rect">
            <a:avLst/>
          </a:prstGeom>
          <a:noFill/>
        </p:spPr>
      </p:pic>
      <p:pic>
        <p:nvPicPr>
          <p:cNvPr id="20485" name="Picture 5" descr="http://im3-tub-ru.yandex.net/i?id=e0845472e0813a5ed4fdda25733c06af-96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260648"/>
            <a:ext cx="2880320" cy="194421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779912" y="643361"/>
            <a:ext cx="536408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Ярко звезды горят,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в кремлевском саду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Неизвестный солдат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Спит у всех на виду.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Над гранитной плитой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Вечный свет негасим.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Вся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страна сиротой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Наклонилась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над ним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Picture 3" descr="http://im0-tub-ru.yandex.net/i?id=2c44bff4c22bde642f9143b2ecdf293d-34-144&amp;n=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6672"/>
            <a:ext cx="3384376" cy="2520280"/>
          </a:xfrm>
          <a:prstGeom prst="rect">
            <a:avLst/>
          </a:prstGeom>
          <a:noFill/>
        </p:spPr>
      </p:pic>
      <p:pic>
        <p:nvPicPr>
          <p:cNvPr id="21513" name="Picture 9" descr="http://im1-tub-ru.yandex.net/i?id=f1ae83c555161ce11c2fc42f6f793bd6-21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573016"/>
            <a:ext cx="3528392" cy="259228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4008" y="260648"/>
            <a:ext cx="4248472" cy="586551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 не сдал автомат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пилотку свою.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Неизвестный солдат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Пал в жестоком бою.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Неизвестный солдат —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Чей-то сын или брат,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 с войны никогда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вернется назад.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5612" name="Picture 12" descr="http://im2-tub-ru.yandex.net/i?id=e1d0ea843402f4525d9bc876d85a0d42-116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4104456" cy="3168352"/>
          </a:xfrm>
          <a:prstGeom prst="rect">
            <a:avLst/>
          </a:prstGeom>
          <a:noFill/>
        </p:spPr>
      </p:pic>
      <p:pic>
        <p:nvPicPr>
          <p:cNvPr id="25614" name="Picture 14" descr="http://im1-tub-ru.yandex.net/i?id=1563af607c3a996d11ce22f98eb11d57-21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717032"/>
            <a:ext cx="2047478" cy="2796902"/>
          </a:xfrm>
          <a:prstGeom prst="rect">
            <a:avLst/>
          </a:prstGeom>
          <a:noFill/>
        </p:spPr>
      </p:pic>
      <p:pic>
        <p:nvPicPr>
          <p:cNvPr id="25616" name="Picture 16" descr="http://im0-tub-ru.yandex.net/i?id=363f5d36f5e498fb9a12193dc498d3c6-21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3717032"/>
            <a:ext cx="2016224" cy="280831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a52e3c365ca463e8aa5e34c22b845d2e91341da"/>
  <p:tag name="ISPRING_SCORM_RATE_SLIDES" val="1"/>
  <p:tag name="ISPRING_SCORM_RATE_QUIZZES" val="0"/>
  <p:tag name="ISPRING_SCORM_PASSING_SCORE" val="100.0000000000"/>
  <p:tag name="GENSWF_OUTPUT_FILE_NAME" val="Памятник неизвестному солдату 1302131626"/>
</p:tagLst>
</file>

<file path=ppt/theme/theme1.xml><?xml version="1.0" encoding="utf-8"?>
<a:theme xmlns:a="http://schemas.openxmlformats.org/drawingml/2006/main" name="Памятник неизвестному солдату 130213162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347</TotalTime>
  <Words>397</Words>
  <Application>Microsoft Office PowerPoint</Application>
  <PresentationFormat>Экран (4:3)</PresentationFormat>
  <Paragraphs>76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Памятник неизвестному солдату 1302131626</vt:lpstr>
      <vt:lpstr>   Урок памяти «Неизвестный солдат»       Подготовила  учитель МБОУ СОШ №14 Шишкина Т.Е. </vt:lpstr>
      <vt:lpstr>Цели: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Памятник неизвестному солдату 1302131626</dc:title>
  <dc:creator>Танюша</dc:creator>
  <cp:lastModifiedBy>Танюша</cp:lastModifiedBy>
  <cp:revision>36</cp:revision>
  <dcterms:created xsi:type="dcterms:W3CDTF">2014-12-02T14:33:04Z</dcterms:created>
  <dcterms:modified xsi:type="dcterms:W3CDTF">2014-12-02T20:21:00Z</dcterms:modified>
</cp:coreProperties>
</file>