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Анализ звукового состава слова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011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Какой звук слышишь в начале слова?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04864"/>
            <a:ext cx="5184576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8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Какой звук слышишь</a:t>
            </a:r>
            <a:r>
              <a:rPr lang="ru-RU" sz="1800" b="1" dirty="0"/>
              <a:t> </a:t>
            </a:r>
            <a:r>
              <a:rPr lang="ru-RU" sz="4000" b="1" dirty="0"/>
              <a:t>в конце слова</a:t>
            </a:r>
            <a:r>
              <a:rPr lang="ru-RU" sz="4000" b="1" dirty="0" smtClean="0"/>
              <a:t>?</a:t>
            </a:r>
            <a:br>
              <a:rPr lang="ru-RU" sz="4000" b="1" dirty="0" smtClean="0"/>
            </a:br>
            <a:r>
              <a:rPr lang="ru-RU" sz="1600" dirty="0"/>
              <a:t>Прочитайте каждое слово сами, выделяя голосом нужный звук. Не огорчайтесь, если ребенок ошибается. Повторите слово несколько раз.</a:t>
            </a:r>
            <a:br>
              <a:rPr lang="ru-RU" sz="1600" dirty="0"/>
            </a:br>
            <a:r>
              <a:rPr lang="ru-RU" sz="1800" b="1" dirty="0"/>
              <a:t/>
            </a:r>
            <a:br>
              <a:rPr lang="ru-RU" sz="1800" b="1" dirty="0"/>
            </a:br>
            <a:endParaRPr lang="ru-RU" sz="1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132856"/>
            <a:ext cx="4968552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305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Правильно ли произносит звуки ваш ребенок?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5688632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17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Предложите повторить за вами и другие слова, в которых содержатся трудные для него звуки. Например: С - солнце, сумка; </a:t>
            </a:r>
            <a:r>
              <a:rPr lang="ru-RU" sz="1800" dirty="0" err="1"/>
              <a:t>Сь</a:t>
            </a:r>
            <a:r>
              <a:rPr lang="ru-RU" sz="1800" dirty="0"/>
              <a:t> - </a:t>
            </a:r>
            <a:r>
              <a:rPr lang="ru-RU" sz="1800" dirty="0" err="1"/>
              <a:t>василек</a:t>
            </a:r>
            <a:r>
              <a:rPr lang="ru-RU" sz="1800" dirty="0"/>
              <a:t>, сено; З - зонт, зубы; </a:t>
            </a:r>
            <a:r>
              <a:rPr lang="ru-RU" sz="1800" dirty="0" err="1"/>
              <a:t>Зь</a:t>
            </a:r>
            <a:r>
              <a:rPr lang="ru-RU" sz="1800" dirty="0"/>
              <a:t> - корзина, зима; Ц - цапля, огурец; Ш - шалаш, шишка; Ж - лыжи, лужа; Ч - часы, мальчик; Щ - плащ, </a:t>
            </a:r>
            <a:r>
              <a:rPr lang="ru-RU" sz="1800" dirty="0" err="1"/>
              <a:t>щетка</a:t>
            </a:r>
            <a:r>
              <a:rPr lang="ru-RU" sz="1800" dirty="0"/>
              <a:t>; Л - лапа, кулак; Ль - лента, лестница; Р - работа, рубашка; </a:t>
            </a:r>
            <a:r>
              <a:rPr lang="ru-RU" sz="1800" dirty="0" err="1"/>
              <a:t>Рь</a:t>
            </a:r>
            <a:r>
              <a:rPr lang="ru-RU" sz="1800" dirty="0"/>
              <a:t> - секрет, рисует; Й - йод; Я - ящерица; Ё - ёлка; Ю - юбка и т.д.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6480720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36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4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140</Words>
  <Application>Microsoft Office PowerPoint</Application>
  <PresentationFormat>Экран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Анализ звукового состава слова.</vt:lpstr>
      <vt:lpstr>Какой звук слышишь в начале слова?</vt:lpstr>
      <vt:lpstr>Какой звук слышишь в конце слова? Прочитайте каждое слово сами, выделяя голосом нужный звук. Не огорчайтесь, если ребенок ошибается. Повторите слово несколько раз.  </vt:lpstr>
      <vt:lpstr>Правильно ли произносит звуки ваш ребенок?</vt:lpstr>
      <vt:lpstr>Предложите повторить за вами и другие слова, в которых содержатся трудные для него звуки. Например: С - солнце, сумка; Сь - василек, сено; З - зонт, зубы; Зь - корзина, зима; Ц - цапля, огурец; Ш - шалаш, шишка; Ж - лыжи, лужа; Ч - часы, мальчик; Щ - плащ, щетка; Л - лапа, кулак; Ль - лента, лестница; Р - работа, рубашка; Рь - секрет, рисует; Й - йод; Я - ящерица; Ё - ёлка; Ю - юбка и т.д.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звукового состава слова.</dc:title>
  <dc:creator>Пользователь</dc:creator>
  <cp:lastModifiedBy>Пользователь</cp:lastModifiedBy>
  <cp:revision>3</cp:revision>
  <dcterms:created xsi:type="dcterms:W3CDTF">2014-01-09T15:28:23Z</dcterms:created>
  <dcterms:modified xsi:type="dcterms:W3CDTF">2014-01-15T10:49:17Z</dcterms:modified>
</cp:coreProperties>
</file>