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6" r:id="rId8"/>
    <p:sldId id="267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21EF4-394A-48BE-B7F5-54B1DE1EA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2EFF2B-3971-41A3-86CA-6E027955C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EFE2F-DF14-44B4-8DBC-917FAD77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4BDB5-649E-475B-BAA6-62E5C2F1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E879C-E40C-4E10-AB7E-DEAD643A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49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37BED-0BF5-493D-9F5F-B10DE4CD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625296-FDC0-4DD0-803E-4FF155029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F12E1-FA74-4E2B-969E-BDD1BE92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5CC6D-0730-4C30-B5C2-806B5298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C4C6F-5947-463D-AA53-D29654D8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8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F9271E-76E0-4AA4-9F42-C1E2B14EE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AF39A-ECEF-40C3-96E1-B39A68566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FE9EB-760B-428A-93FA-35844086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AF4C0-FB5F-4F2B-85E9-FC006FE8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EABC8-3920-494F-80CE-DD545BFB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28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0E65D-FFFA-4D95-8614-A6C75C97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2F7E7-C222-41DA-A34F-E920C837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7C374-91E3-4543-B2CE-EA5E9220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394BF-8C49-4815-BDDD-B287D5C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759DE-1F2C-40CC-ADCB-D1B90D33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12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579CE-E4FB-4D80-BDB9-272FB60F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C7592B-E8A1-42DE-AE10-2BD674CE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4E4FB-CD4C-4BEF-BCEE-8AC27F1B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C58AD-AC60-4BF0-8085-52BC47F7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3EBCF-50BA-49C0-9C3F-1177BCCD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50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B0DBB-C042-4EBC-8CD9-C49DA844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E0A53-5EE6-4C58-9D80-0BC698172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E6745-B7D2-41F9-B6B9-A148F19DF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847DDD-C68C-4A7B-9E93-BDDAD30C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D3115E-3174-485E-A5F8-D86ACEF0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6DF1CC-FD9C-4514-A413-B433A90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90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77FDC-3388-49F7-BA1C-C6FE62E6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D24F8-CCE8-49B3-B000-360387FE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C0466F-96BE-48BF-9D00-3E0424955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857ABA-DCA3-475C-9DDE-322248A53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69E0C3-7B8B-4EF0-9187-A2BB65AB6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C8AFD3-D997-4827-8F43-7013E48A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945B06-7C63-41D6-A759-778EF782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C29E31-EA58-4B39-BC46-7913B296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60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1BC84-3F3B-440E-9DE8-3E057B7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9CB3E8-6410-47AA-9FB0-24AC98F4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1D2B88-AB90-4ADA-890F-4061F813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DBE93A-0142-421E-A2A3-3C62DF2F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88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E30437-0956-443F-816E-EBBDA5E3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104D03-CB19-4F59-9F5D-52F99D0C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1F1271-F897-464E-9FB6-75E786D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19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81E79-FFCD-4DF5-BCA2-215CBB9F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CB0DC-A292-4C58-A4A5-C152910A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44F9F-666D-4C8F-AD0A-91375883D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F6EC9-C318-4056-99AA-C005BDDB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0321BA-15E1-47CB-8D23-D5C230DA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7842C-9702-4418-9B1E-B766278C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17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B0ED5-4CE8-461C-9BCF-B284D013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757ACC-5347-4AB1-B0DE-DC9BF413A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AA82C-A34E-457A-9349-2EE04B65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EB296-01A4-458C-A724-59AA5A0A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7C8190-0A84-4FCB-98C6-14B3CFA2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8593C-8AE4-4EB2-8E74-703D7DCC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95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C17AE-1F44-4373-A845-6D1D4FB2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1277F-E59C-4AA9-A3B4-EFA21885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1AC78-5CA6-4D58-BE82-2503942EA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20A3-FFA8-47CA-8C39-9BDE38851C0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BD8F2-B252-4EF5-8585-67F4E78C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4785C-D6F7-488F-9773-41726526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B6295-BA69-4603-9960-1602C5C2B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D92D-4AEC-48EE-8634-96CF7E95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0" y="-9630"/>
            <a:ext cx="4932944" cy="68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5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C7BF10-20B1-4F84-B2D3-AE4EB942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80" y="0"/>
            <a:ext cx="6847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5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09948-D4B4-4E52-806A-79AD8930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-27022"/>
            <a:ext cx="3187887" cy="68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8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B9B6B-3853-4A20-8E5B-D6D2D0CF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31" y="0"/>
            <a:ext cx="516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51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E32612-A373-43CD-8843-0AD86D15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-3698"/>
            <a:ext cx="4417218" cy="68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6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975EC6-B131-4D1F-9938-5A6A467C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44" y="1"/>
            <a:ext cx="513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8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2DBB5-365F-4B2D-BD86-0250BACF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80" y="0"/>
            <a:ext cx="522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6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9513C-927B-4C43-A3C4-8D53CCA5D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84" y="0"/>
            <a:ext cx="51460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41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795E3-45D3-4A98-AD6F-5DC85B69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21" y="0"/>
            <a:ext cx="740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13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2F1DC-3CBA-42E8-B0C1-89ECE23D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12" y="0"/>
            <a:ext cx="569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6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1A55B-93C6-47B5-A32C-1A5A34CD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80" y="0"/>
            <a:ext cx="388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93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87855B-401D-4FCF-A634-4F0198E4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89" y="0"/>
            <a:ext cx="51764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4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54F8F-8AB5-4E4F-9CCE-B2059E03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-6712"/>
            <a:ext cx="5125786" cy="68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8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CF9D4-7780-4E76-890D-43F51FE7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35" y="0"/>
            <a:ext cx="5123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0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35FA27-E753-45DE-95BE-E2298792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85" y="-1"/>
            <a:ext cx="38538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23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EA2F5-4099-4F7C-A155-840126DE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83" y="0"/>
            <a:ext cx="3865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1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12C41-D4F3-43E3-98B6-7E42B93A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-21473"/>
            <a:ext cx="3073400" cy="68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9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C01A9-CFFE-40E7-A978-853AAEC3A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67" y="0"/>
            <a:ext cx="511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9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DS_Chayka</dc:creator>
  <cp:lastModifiedBy>DS_Chayka</cp:lastModifiedBy>
  <cp:revision>1</cp:revision>
  <dcterms:created xsi:type="dcterms:W3CDTF">2022-04-27T12:07:43Z</dcterms:created>
  <dcterms:modified xsi:type="dcterms:W3CDTF">2022-04-27T12:52:55Z</dcterms:modified>
</cp:coreProperties>
</file>