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dirty="0"/>
              <a:t>Покажи и назови части предмета</a:t>
            </a:r>
            <a:br>
              <a:rPr lang="ru-RU" sz="1800" b="1" dirty="0"/>
            </a:br>
            <a:r>
              <a:rPr lang="ru-RU" sz="1800" dirty="0"/>
              <a:t>Любые части всегда следует показывать на целом предмете.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48245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06" y="465166"/>
            <a:ext cx="57606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9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532859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2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60648"/>
            <a:ext cx="590465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5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Ребенок должен знать слово автомобиль. Спросите его: "Какие бывают автомобили?" (Грузовые и легковые). "Чем они отличаются друг от друга?", "Кого и что они возят?".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00800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1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31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Покажи и назови части предмета Любые части всегда следует показывать на целом предмете.</vt:lpstr>
      <vt:lpstr>Презентация PowerPoint</vt:lpstr>
      <vt:lpstr>Презентация PowerPoint</vt:lpstr>
      <vt:lpstr>Презентация PowerPoint</vt:lpstr>
      <vt:lpstr>Ребенок должен знать слово автомобиль. Спросите его: "Какие бывают автомобили?" (Грузовые и легковые). "Чем они отличаются друг от друга?", "Кого и что они возят?".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Покажи и назови части предмета Любые части всегда следует показывать на целом предмете.</dc:title>
  <dc:creator>Пользователь</dc:creator>
  <cp:lastModifiedBy>Пользователь</cp:lastModifiedBy>
  <cp:revision>2</cp:revision>
  <dcterms:created xsi:type="dcterms:W3CDTF">2014-01-09T15:05:51Z</dcterms:created>
  <dcterms:modified xsi:type="dcterms:W3CDTF">2014-01-09T15:17:43Z</dcterms:modified>
</cp:coreProperties>
</file>