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Родственные слова.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3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5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Родственные </a:t>
            </a:r>
            <a:r>
              <a:rPr lang="ru-RU" sz="1800" b="1" dirty="0"/>
              <a:t>слова</a:t>
            </a:r>
            <a:r>
              <a:rPr lang="ru-RU" sz="1800" dirty="0"/>
              <a:t> - это слова, которые имеют один корень и близки по смыслу.</a:t>
            </a:r>
            <a:br>
              <a:rPr lang="ru-RU" sz="1800" dirty="0"/>
            </a:br>
            <a:r>
              <a:rPr lang="ru-RU" sz="1800" b="1" dirty="0"/>
              <a:t>Однокоренные слова</a:t>
            </a:r>
            <a:r>
              <a:rPr lang="ru-RU" sz="1800" dirty="0"/>
              <a:t> — это слова с одинаковым корнем, разных частей речи или одной и той же части речи, но с разными приставками и суффиксами</a:t>
            </a:r>
            <a:r>
              <a:rPr lang="ru-RU" sz="1800" dirty="0" smtClean="0"/>
              <a:t>.</a:t>
            </a:r>
            <a:r>
              <a:rPr lang="ru-RU" sz="1600" dirty="0"/>
              <a:t> Поупражняйтесь с ребенком в поиске родственных слов. Зима - зимы - зимушка - зимний - зимовка - </a:t>
            </a:r>
            <a:r>
              <a:rPr lang="ru-RU" sz="1600" dirty="0" err="1" smtClean="0"/>
              <a:t>зимующий.Огород</a:t>
            </a:r>
            <a:r>
              <a:rPr lang="ru-RU" sz="1600" dirty="0" smtClean="0"/>
              <a:t> </a:t>
            </a:r>
            <a:r>
              <a:rPr lang="ru-RU" sz="1600" dirty="0"/>
              <a:t>- </a:t>
            </a:r>
            <a:r>
              <a:rPr lang="ru-RU" sz="1600" dirty="0" smtClean="0"/>
              <a:t>...Цветок </a:t>
            </a:r>
            <a:r>
              <a:rPr lang="ru-RU" sz="1600" dirty="0"/>
              <a:t>- ...</a:t>
            </a:r>
            <a:br>
              <a:rPr lang="ru-RU" sz="16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1438"/>
            <a:ext cx="7632848" cy="50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40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Сложные слова.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Разберите с ребенком каждое слово. Из каких слов оно состоит? Есть и другие сложные слова, знакомые детям: телефон, магнитофон, микроскоп, телевизор и т.д., но они образованы от иностранных слов.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16823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6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Слова сложного слогового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351602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Попросте</a:t>
            </a:r>
            <a:r>
              <a:rPr lang="ru-RU" sz="1800" dirty="0"/>
              <a:t> ребенка повторить за вами сложные слова. Если </a:t>
            </a:r>
            <a:r>
              <a:rPr lang="ru-RU" sz="1800" dirty="0" err="1"/>
              <a:t>ребенку</a:t>
            </a:r>
            <a:r>
              <a:rPr lang="ru-RU" sz="1800" dirty="0"/>
              <a:t> трудно, повторяйте каждое слово несколько раз, делите его на слоги. Стремитесь к тому, чтобы </a:t>
            </a:r>
            <a:r>
              <a:rPr lang="ru-RU" sz="1800" dirty="0" err="1"/>
              <a:t>отчетливо</a:t>
            </a:r>
            <a:r>
              <a:rPr lang="ru-RU" sz="1800" dirty="0"/>
              <a:t> проговаривался каждый звук. Если ребенок справляется с заданием, добавьте следующие слова: </a:t>
            </a:r>
            <a:r>
              <a:rPr lang="ru-RU" sz="1800" b="1" dirty="0"/>
              <a:t>аэродром, электричество, температура, сувенир, строительство, велосипедист, экскурсовод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16823" cy="45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9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3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9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98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Родственные слова. </vt:lpstr>
      <vt:lpstr>  Родственные слова - это слова, которые имеют один корень и близки по смыслу. Однокоренные слова — это слова с одинаковым корнем, разных частей речи или одной и той же части речи, но с разными приставками и суффиксами. Поупражняйтесь с ребенком в поиске родственных слов. Зима - зимы - зимушка - зимний - зимовка - зимующий.Огород - ...Цветок - ...  </vt:lpstr>
      <vt:lpstr>  Сложные слова.  </vt:lpstr>
      <vt:lpstr>Разберите с ребенком каждое слово. Из каких слов оно состоит? Есть и другие сложные слова, знакомые детям: телефон, магнитофон, микроскоп, телевизор и т.д., но они образованы от иностранных слов. </vt:lpstr>
      <vt:lpstr>Слова сложного слогового состава</vt:lpstr>
      <vt:lpstr>Попросте ребенка повторить за вами сложные слова. Если ребенку трудно, повторяйте каждое слово несколько раз, делите его на слоги. Стремитесь к тому, чтобы отчетливо проговаривался каждый звук. Если ребенок справляется с заданием, добавьте следующие слова: аэродром, электричество, температура, сувенир, строительство, велосипедист, экскурсовод.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Родственные слова. </dc:title>
  <dc:creator>Пользователь</dc:creator>
  <cp:lastModifiedBy>Пользователь</cp:lastModifiedBy>
  <cp:revision>3</cp:revision>
  <dcterms:created xsi:type="dcterms:W3CDTF">2014-01-09T14:03:36Z</dcterms:created>
  <dcterms:modified xsi:type="dcterms:W3CDTF">2014-01-09T14:43:39Z</dcterms:modified>
</cp:coreProperties>
</file>