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  <p:sldId id="259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09.01.2014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09.01.2014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09.01.2014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09.01.2014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386610"/>
          </a:xfrm>
        </p:spPr>
        <p:txBody>
          <a:bodyPr>
            <a:normAutofit/>
          </a:bodyPr>
          <a:lstStyle/>
          <a:p>
            <a:r>
              <a:rPr lang="ru-RU" b="1" dirty="0">
                <a:solidFill>
                  <a:srgbClr val="FF0000"/>
                </a:solidFill>
              </a:rPr>
              <a:t>Домашние животные и их </a:t>
            </a:r>
            <a:r>
              <a:rPr lang="ru-RU" b="1" dirty="0" err="1">
                <a:solidFill>
                  <a:srgbClr val="FF0000"/>
                </a:solidFill>
              </a:rPr>
              <a:t>детеныши</a:t>
            </a:r>
            <a:r>
              <a:rPr lang="ru-RU" b="1" dirty="0">
                <a:solidFill>
                  <a:srgbClr val="FF0000"/>
                </a:solidFill>
              </a:rPr>
              <a:t>.</a:t>
            </a:r>
            <a:endParaRPr lang="ru-RU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30663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1800" dirty="0"/>
              <a:t>Детям 3-4 лет достаточно узнавать животных и их </a:t>
            </a:r>
            <a:r>
              <a:rPr lang="ru-RU" sz="1800" dirty="0" err="1"/>
              <a:t>детенышей</a:t>
            </a:r>
            <a:r>
              <a:rPr lang="ru-RU" sz="1800" dirty="0"/>
              <a:t>, называть их и уметь подражать их голосам. Дети постарше должны знать, что ест каждое животное, какую пользу приносит. Например: корова </a:t>
            </a:r>
            <a:r>
              <a:rPr lang="ru-RU" sz="1800" dirty="0" err="1"/>
              <a:t>дает</a:t>
            </a:r>
            <a:r>
              <a:rPr lang="ru-RU" sz="1800" dirty="0"/>
              <a:t> молоко и мясо, а из молока делают сыр, собака </a:t>
            </a:r>
            <a:r>
              <a:rPr lang="ru-RU" sz="1800" dirty="0" err="1"/>
              <a:t>стережет</a:t>
            </a:r>
            <a:r>
              <a:rPr lang="ru-RU" sz="1800" dirty="0"/>
              <a:t> дом, овца </a:t>
            </a:r>
            <a:r>
              <a:rPr lang="ru-RU" sz="1800" dirty="0" err="1"/>
              <a:t>дает</a:t>
            </a:r>
            <a:r>
              <a:rPr lang="ru-RU" sz="1800" dirty="0"/>
              <a:t> мясо, мех и шерсть.</a:t>
            </a:r>
            <a:br>
              <a:rPr lang="ru-RU" sz="1800" dirty="0"/>
            </a:br>
            <a:endParaRPr lang="ru-RU" sz="1800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5000"/>
                    </a14:imgEffect>
                    <a14:imgEffect>
                      <a14:colorTemperature colorTemp="72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1556792"/>
            <a:ext cx="7488832" cy="46805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426627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54162"/>
          </a:xfrm>
        </p:spPr>
        <p:txBody>
          <a:bodyPr>
            <a:normAutofit fontScale="90000"/>
          </a:bodyPr>
          <a:lstStyle/>
          <a:p>
            <a:r>
              <a:rPr lang="ru-RU" sz="1800" b="1" dirty="0" smtClean="0">
                <a:solidFill>
                  <a:srgbClr val="FF0000"/>
                </a:solidFill>
              </a:rPr>
              <a:t/>
            </a:r>
            <a:br>
              <a:rPr lang="ru-RU" sz="1800" b="1" dirty="0" smtClean="0">
                <a:solidFill>
                  <a:srgbClr val="FF0000"/>
                </a:solidFill>
              </a:rPr>
            </a:br>
            <a:r>
              <a:rPr lang="ru-RU" sz="1800" b="1" dirty="0" smtClean="0">
                <a:solidFill>
                  <a:srgbClr val="FF0000"/>
                </a:solidFill>
              </a:rPr>
              <a:t>Домашние </a:t>
            </a:r>
            <a:r>
              <a:rPr lang="ru-RU" sz="1800" b="1" dirty="0">
                <a:solidFill>
                  <a:srgbClr val="FF0000"/>
                </a:solidFill>
              </a:rPr>
              <a:t>птицы и их </a:t>
            </a:r>
            <a:r>
              <a:rPr lang="ru-RU" sz="1800" b="1" dirty="0" err="1" smtClean="0">
                <a:solidFill>
                  <a:srgbClr val="FF0000"/>
                </a:solidFill>
              </a:rPr>
              <a:t>детеныши</a:t>
            </a:r>
            <a:r>
              <a:rPr lang="ru-RU" sz="1800" b="1" dirty="0" smtClean="0">
                <a:solidFill>
                  <a:srgbClr val="FF0000"/>
                </a:solidFill>
              </a:rPr>
              <a:t/>
            </a:r>
            <a:br>
              <a:rPr lang="ru-RU" sz="1800" b="1" dirty="0" smtClean="0">
                <a:solidFill>
                  <a:srgbClr val="FF0000"/>
                </a:solidFill>
              </a:rPr>
            </a:br>
            <a:r>
              <a:rPr lang="ru-RU" sz="1600" dirty="0"/>
              <a:t>Детям 3-4 лет достаточно узнавать домашних птиц и их </a:t>
            </a:r>
            <a:r>
              <a:rPr lang="ru-RU" sz="1600" dirty="0" err="1"/>
              <a:t>детенышей</a:t>
            </a:r>
            <a:r>
              <a:rPr lang="ru-RU" sz="1600" dirty="0"/>
              <a:t>, называть их и уметь подражать их голосам. Спросите ребенка, почему этих птиц </a:t>
            </a:r>
            <a:r>
              <a:rPr lang="ru-RU" sz="1600" dirty="0" err="1"/>
              <a:t>назвают</a:t>
            </a:r>
            <a:r>
              <a:rPr lang="ru-RU" sz="1600" dirty="0"/>
              <a:t> домашними. Кто как </a:t>
            </a:r>
            <a:r>
              <a:rPr lang="ru-RU" sz="1600" dirty="0" err="1"/>
              <a:t>подает</a:t>
            </a:r>
            <a:r>
              <a:rPr lang="ru-RU" sz="1600" dirty="0"/>
              <a:t> голос? Что эти птицы дают людям? (Куры - яйца и мясо; утки - яйца и мясо и </a:t>
            </a:r>
            <a:r>
              <a:rPr lang="ru-RU" sz="1600" dirty="0" err="1"/>
              <a:t>еще</a:t>
            </a:r>
            <a:r>
              <a:rPr lang="ru-RU" sz="1600" dirty="0"/>
              <a:t> пух. Гуси - мясо и пух. Все перовые подушки набиты утиными и гусиными перьями. </a:t>
            </a:r>
            <a:r>
              <a:rPr lang="ru-RU" sz="1600" dirty="0" err="1"/>
              <a:t>Теплые</a:t>
            </a:r>
            <a:r>
              <a:rPr lang="ru-RU" sz="1600" dirty="0"/>
              <a:t> куртки также делают на пуху уток и гусей. Утки и гуси живут около воды и очень любят плавать.)</a:t>
            </a:r>
            <a:br>
              <a:rPr lang="ru-RU" sz="1600" dirty="0"/>
            </a:br>
            <a:endParaRPr lang="ru-RU" sz="1800" b="1" dirty="0">
              <a:solidFill>
                <a:srgbClr val="FF0000"/>
              </a:solidFill>
            </a:endParaRPr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5000"/>
                    </a14:imgEffect>
                    <a14:imgEffect>
                      <a14:colorTemperature colorTemp="59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1700808"/>
            <a:ext cx="8064895" cy="46805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731161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348401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64</Words>
  <Application>Microsoft Office PowerPoint</Application>
  <PresentationFormat>Экран (4:3)</PresentationFormat>
  <Paragraphs>3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Тема Office</vt:lpstr>
      <vt:lpstr>Домашние животные и их детеныши.</vt:lpstr>
      <vt:lpstr>Детям 3-4 лет достаточно узнавать животных и их детенышей, называть их и уметь подражать их голосам. Дети постарше должны знать, что ест каждое животное, какую пользу приносит. Например: корова дает молоко и мясо, а из молока делают сыр, собака стережет дом, овца дает мясо, мех и шерсть. </vt:lpstr>
      <vt:lpstr> Домашние птицы и их детеныши Детям 3-4 лет достаточно узнавать домашних птиц и их детенышей, называть их и уметь подражать их голосам. Спросите ребенка, почему этих птиц назвают домашними. Кто как подает голос? Что эти птицы дают людям? (Куры - яйца и мясо; утки - яйца и мясо и еще пух. Гуси - мясо и пух. Все перовые подушки набиты утиными и гусиными перьями. Теплые куртки также делают на пуху уток и гусей. Утки и гуси живут около воды и очень любят плавать.) 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Домашние животные и их детеныши.</dc:title>
  <dc:creator>Пользователь</dc:creator>
  <cp:lastModifiedBy>Пользователь</cp:lastModifiedBy>
  <cp:revision>2</cp:revision>
  <dcterms:created xsi:type="dcterms:W3CDTF">2014-01-09T13:53:27Z</dcterms:created>
  <dcterms:modified xsi:type="dcterms:W3CDTF">2014-01-09T14:43:54Z</dcterms:modified>
</cp:coreProperties>
</file>