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9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0" r:id="rId16"/>
    <p:sldId id="272" r:id="rId17"/>
    <p:sldId id="274" r:id="rId18"/>
    <p:sldId id="275" r:id="rId19"/>
    <p:sldId id="276" r:id="rId20"/>
    <p:sldId id="277" r:id="rId21"/>
    <p:sldId id="280" r:id="rId22"/>
    <p:sldId id="281" r:id="rId23"/>
    <p:sldId id="282" r:id="rId24"/>
    <p:sldId id="283" r:id="rId25"/>
    <p:sldId id="284" r:id="rId26"/>
    <p:sldId id="286" r:id="rId27"/>
    <p:sldId id="285" r:id="rId28"/>
    <p:sldId id="288" r:id="rId29"/>
    <p:sldId id="287" r:id="rId30"/>
    <p:sldId id="289" r:id="rId31"/>
    <p:sldId id="29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Расскажи-ка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Составление описательного рассказа с помощью схемы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11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47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48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21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499992" cy="32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"/>
            <a:ext cx="4644008" cy="32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4499992" cy="3555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84984"/>
            <a:ext cx="4644008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92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96855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27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97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17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036496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98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367240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Составь рассказ по картинке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16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4294967295"/>
          </p:nvPr>
        </p:nvSpPr>
        <p:spPr>
          <a:xfrm>
            <a:off x="1403648" y="6093296"/>
            <a:ext cx="6732290" cy="50435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 smtClean="0"/>
              <a:t>                   </a:t>
            </a:r>
            <a:r>
              <a:rPr lang="ru-RU" dirty="0"/>
              <a:t>Что случилось с самокатом? Почему он сломался? Можно ли кататься на самокате по плохой дороге?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20688"/>
            <a:ext cx="5328592" cy="493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68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39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28800"/>
          </a:xfrm>
        </p:spPr>
        <p:txBody>
          <a:bodyPr>
            <a:normAutofit fontScale="90000"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Составь </a:t>
            </a:r>
            <a:r>
              <a:rPr lang="ru-RU" sz="1600" dirty="0"/>
              <a:t>рассказ по картинке, используя примерный план:</a:t>
            </a:r>
            <a:br>
              <a:rPr lang="ru-RU" sz="1600" dirty="0"/>
            </a:br>
            <a:r>
              <a:rPr lang="ru-RU" sz="1600" dirty="0" smtClean="0"/>
              <a:t>                   1.Когда </a:t>
            </a:r>
            <a:r>
              <a:rPr lang="ru-RU" sz="1600" dirty="0"/>
              <a:t>дети пришли в </a:t>
            </a:r>
            <a:r>
              <a:rPr lang="ru-RU" sz="1600" dirty="0" smtClean="0"/>
              <a:t>лес?</a:t>
            </a:r>
            <a:br>
              <a:rPr lang="ru-RU" sz="1600" dirty="0" smtClean="0"/>
            </a:br>
            <a:r>
              <a:rPr lang="ru-RU" sz="1600" dirty="0" smtClean="0"/>
              <a:t>2.Как </a:t>
            </a:r>
            <a:r>
              <a:rPr lang="ru-RU" sz="1600" dirty="0"/>
              <a:t>они одеты?</a:t>
            </a:r>
            <a:br>
              <a:rPr lang="ru-RU" sz="1600" dirty="0"/>
            </a:br>
            <a:r>
              <a:rPr lang="ru-RU" sz="1600" dirty="0" smtClean="0"/>
              <a:t>     3.Что </a:t>
            </a:r>
            <a:r>
              <a:rPr lang="ru-RU" sz="1600" dirty="0"/>
              <a:t>у них в руках?</a:t>
            </a:r>
            <a:br>
              <a:rPr lang="ru-RU" sz="1600" dirty="0"/>
            </a:br>
            <a:r>
              <a:rPr lang="ru-RU" sz="1600" dirty="0" smtClean="0"/>
              <a:t>                           4.Что </a:t>
            </a:r>
            <a:r>
              <a:rPr lang="ru-RU" sz="1600" dirty="0"/>
              <a:t>(кого) они видели в лесу?</a:t>
            </a:r>
            <a:br>
              <a:rPr lang="ru-RU" sz="1600" dirty="0"/>
            </a:br>
            <a:r>
              <a:rPr lang="ru-RU" sz="1600" dirty="0" smtClean="0"/>
              <a:t>                                   5.Что </a:t>
            </a:r>
            <a:r>
              <a:rPr lang="ru-RU" sz="1600" dirty="0"/>
              <a:t>они принесут из леса домой?</a:t>
            </a:r>
            <a:br>
              <a:rPr lang="ru-RU" sz="1600" dirty="0"/>
            </a:br>
            <a:r>
              <a:rPr lang="ru-RU" sz="1600" dirty="0"/>
              <a:t>Подумай, как будет выглядеть тот же лес зимой. Как будут одеты дети? Во что они будут обуты?</a:t>
            </a:r>
            <a:br>
              <a:rPr lang="ru-RU" sz="1600" dirty="0"/>
            </a:br>
            <a:r>
              <a:rPr lang="ru-RU" sz="1600" dirty="0"/>
              <a:t> </a:t>
            </a: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44132"/>
            <a:ext cx="7488832" cy="495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30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/>
              <a:t>Что нарисовано на каждой картинке? Составь небольшой рассказ. Скажи, почему заболели эти дети. В своих ответах можно использовать следующие слова: промочить ноги, простудиться, сосулька, немытые овощи. Из рассказов ребенка вам станет ясно, понимает ли он причинно-следственные связи, т.е. что неверные поступки ведут к плачевным результатам.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49694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517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6700" b="1" dirty="0" smtClean="0">
                <a:solidFill>
                  <a:schemeClr val="accent2">
                    <a:lumMod val="75000"/>
                  </a:schemeClr>
                </a:solidFill>
              </a:rPr>
              <a:t>Пересказ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Прочитайте и обсудите с ребенком каждый текст. Попросите его пересказать сначала </a:t>
            </a:r>
            <a:r>
              <a:rPr lang="ru-RU" sz="3600" dirty="0" err="1"/>
              <a:t>легкие</a:t>
            </a:r>
            <a:r>
              <a:rPr lang="ru-RU" sz="3600" dirty="0"/>
              <a:t> и короткие тексты, а затем - более сложные.</a:t>
            </a:r>
            <a:br>
              <a:rPr lang="ru-RU" sz="3600" dirty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7805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785937"/>
          </a:xfrm>
        </p:spPr>
        <p:txBody>
          <a:bodyPr>
            <a:noAutofit/>
          </a:bodyPr>
          <a:lstStyle/>
          <a:p>
            <a:r>
              <a:rPr lang="ru-RU" sz="2400" dirty="0"/>
              <a:t>Таня и кукла</a:t>
            </a:r>
            <a:br>
              <a:rPr lang="ru-RU" sz="2400" dirty="0"/>
            </a:br>
            <a:r>
              <a:rPr lang="ru-RU" sz="2400" dirty="0"/>
              <a:t>Мама подарила Тане большую куклу. Таня очень любила куклу. Шила ей платья, ходила с ней гулять. вечером пела песенки.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44824"/>
            <a:ext cx="237626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466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Ёж</a:t>
            </a:r>
            <a:r>
              <a:rPr lang="ru-RU" sz="2000" dirty="0"/>
              <a:t>.</a:t>
            </a:r>
            <a:br>
              <a:rPr lang="ru-RU" sz="2000" dirty="0"/>
            </a:br>
            <a:r>
              <a:rPr lang="ru-RU" sz="2000" dirty="0"/>
              <a:t>Осенью у ежей мало добычи. Попрятались в землю яркие ящерицы. Трудно находить жуков и лягушек. </a:t>
            </a:r>
            <a:br>
              <a:rPr lang="ru-RU" sz="2000" dirty="0"/>
            </a:br>
            <a:r>
              <a:rPr lang="ru-RU" sz="2000" dirty="0"/>
              <a:t>В ясные осенние дни готовит себе ёж тёплое зимовище, таскает в нору сухие листочки и мягкий мох.</a:t>
            </a:r>
            <a:br>
              <a:rPr lang="ru-RU" sz="2000" dirty="0"/>
            </a:br>
            <a:r>
              <a:rPr lang="ru-RU" sz="2000" dirty="0"/>
              <a:t>Скоро он заберётся в логово на всю долгую зиму.</a:t>
            </a:r>
            <a:br>
              <a:rPr lang="ru-RU" sz="2000" dirty="0"/>
            </a:br>
            <a:r>
              <a:rPr lang="ru-RU" sz="2000" dirty="0"/>
              <a:t>(По И. Соколову-Микитову)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2"/>
          <a:stretch/>
        </p:blipFill>
        <p:spPr bwMode="auto">
          <a:xfrm>
            <a:off x="3203848" y="2132856"/>
            <a:ext cx="302433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289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err="1" smtClean="0"/>
              <a:t>Бишка</a:t>
            </a:r>
            <a:r>
              <a:rPr lang="ru-RU" sz="2000" dirty="0"/>
              <a:t>.</a:t>
            </a:r>
            <a:br>
              <a:rPr lang="ru-RU" sz="2000" dirty="0"/>
            </a:br>
            <a:r>
              <a:rPr lang="ru-RU" sz="2000" dirty="0"/>
              <a:t>"А ну-ка, </a:t>
            </a:r>
            <a:r>
              <a:rPr lang="ru-RU" sz="2000" dirty="0" err="1"/>
              <a:t>Бишка</a:t>
            </a:r>
            <a:r>
              <a:rPr lang="ru-RU" sz="2000" dirty="0"/>
              <a:t>, прочти, что в книжке написано!" Понюхала собачка книжку, да и прочь пошла.</a:t>
            </a:r>
            <a:br>
              <a:rPr lang="ru-RU" sz="2000" dirty="0"/>
            </a:br>
            <a:r>
              <a:rPr lang="ru-RU" sz="2000" dirty="0"/>
              <a:t>"Не моё, - говорит, - дело книжки читать; я дом стерегу, по ночам не сплю, волков да воров пугаю, на охоту хожу, зайку слежу, уточек ищу - будет с меня и этого".</a:t>
            </a:r>
            <a:br>
              <a:rPr lang="ru-RU" sz="2000" dirty="0"/>
            </a:br>
            <a:r>
              <a:rPr lang="ru-RU" sz="2000" dirty="0"/>
              <a:t>(По К. Ушинскому)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67"/>
          <a:stretch/>
        </p:blipFill>
        <p:spPr bwMode="auto">
          <a:xfrm>
            <a:off x="3131840" y="1844824"/>
            <a:ext cx="321354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989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Мы </a:t>
            </a:r>
            <a:r>
              <a:rPr lang="ru-RU" sz="1600" dirty="0"/>
              <a:t>- ваши друзья!</a:t>
            </a:r>
            <a:br>
              <a:rPr lang="ru-RU" sz="1600" dirty="0"/>
            </a:br>
            <a:r>
              <a:rPr lang="ru-RU" sz="1600" dirty="0"/>
              <a:t>Пришла зима. Многие птицы улетели на юг. А мы - воробьи, синицы - остались с вами в городе.</a:t>
            </a:r>
            <a:br>
              <a:rPr lang="ru-RU" sz="1600" dirty="0"/>
            </a:br>
            <a:r>
              <a:rPr lang="ru-RU" sz="1600" dirty="0"/>
              <a:t>Голодно нам, а еда под снегом. Не удивляйтесь, что мы ещё с осени начинаем носами в окна стучать. Мы напоминаем вам: вы слушали весной наши песни; осенью ели груши, яблоки. Это мы сады охраняли. Теперь ваш черёд. Помогите нам!</a:t>
            </a:r>
            <a:br>
              <a:rPr lang="ru-RU" sz="1600" dirty="0"/>
            </a:br>
            <a:r>
              <a:rPr lang="ru-RU" sz="1600" dirty="0"/>
              <a:t>(А. Аксёнова)</a:t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0"/>
          <a:stretch/>
        </p:blipFill>
        <p:spPr bwMode="auto">
          <a:xfrm>
            <a:off x="2771800" y="1628800"/>
            <a:ext cx="367240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385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Для чего нужны руки.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  <a:p>
            <a:r>
              <a:rPr lang="ru-RU" dirty="0"/>
              <a:t>Спросил как-то дедушка внука:</a:t>
            </a:r>
          </a:p>
          <a:p>
            <a:r>
              <a:rPr lang="ru-RU" dirty="0"/>
              <a:t>- Для чего, Петя, людям нужны руки?</a:t>
            </a:r>
          </a:p>
          <a:p>
            <a:r>
              <a:rPr lang="ru-RU" dirty="0"/>
              <a:t>- Чтобы в мячик играть, - ответил Петя.</a:t>
            </a:r>
          </a:p>
          <a:p>
            <a:r>
              <a:rPr lang="ru-RU" dirty="0"/>
              <a:t>- А ещё для чего? - спросил дед.</a:t>
            </a:r>
          </a:p>
          <a:p>
            <a:r>
              <a:rPr lang="ru-RU" dirty="0"/>
              <a:t>- Чтобы ложку держать.</a:t>
            </a:r>
          </a:p>
          <a:p>
            <a:r>
              <a:rPr lang="ru-RU" dirty="0"/>
              <a:t>- А ещё?</a:t>
            </a:r>
          </a:p>
          <a:p>
            <a:r>
              <a:rPr lang="ru-RU" dirty="0"/>
              <a:t>- Чтобы кошку гладить.</a:t>
            </a:r>
          </a:p>
          <a:p>
            <a:r>
              <a:rPr lang="ru-RU" dirty="0"/>
              <a:t>Долго отвечал Петя дедушке. Правильно отвечал. Только по своим рукам обо всех других судил, а не по маминым, папиным, по трудовым рабочим рукам, которыми вся жизнь, весь белый свет держится.(По Е. Пермяку)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36712"/>
            <a:ext cx="367240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622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924944"/>
          </a:xfrm>
        </p:spPr>
        <p:txBody>
          <a:bodyPr>
            <a:normAutofit fontScale="90000"/>
          </a:bodyPr>
          <a:lstStyle/>
          <a:p>
            <a:pPr algn="l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>Зеркальце</a:t>
            </a:r>
            <a:r>
              <a:rPr lang="ru-RU" sz="1400" dirty="0"/>
              <a:t>. </a:t>
            </a:r>
            <a:br>
              <a:rPr lang="ru-RU" sz="1400" dirty="0"/>
            </a:br>
            <a:r>
              <a:rPr lang="ru-RU" sz="1400" dirty="0"/>
              <a:t>Девочка потеряла на лужайке зеркальце.</a:t>
            </a:r>
            <a:br>
              <a:rPr lang="ru-RU" sz="1400" dirty="0"/>
            </a:br>
            <a:r>
              <a:rPr lang="ru-RU" sz="1400" dirty="0"/>
              <a:t>Скакал мимо заяц.</a:t>
            </a:r>
            <a:br>
              <a:rPr lang="ru-RU" sz="1400" dirty="0"/>
            </a:br>
            <a:r>
              <a:rPr lang="ru-RU" sz="1400" dirty="0"/>
              <a:t>- Ой, - заверещал он, посмотрев в зеркальце, - мой портрет!</a:t>
            </a:r>
            <a:br>
              <a:rPr lang="ru-RU" sz="1400" dirty="0"/>
            </a:br>
            <a:r>
              <a:rPr lang="ru-RU" sz="1400" dirty="0"/>
              <a:t>Спрыгнула с дерева белочка, поглядела в зеркальце и пискнула:</a:t>
            </a:r>
            <a:br>
              <a:rPr lang="ru-RU" sz="1400" dirty="0"/>
            </a:br>
            <a:r>
              <a:rPr lang="ru-RU" sz="1400" dirty="0"/>
              <a:t>- Это мой портрет!</a:t>
            </a:r>
            <a:br>
              <a:rPr lang="ru-RU" sz="1400" dirty="0"/>
            </a:br>
            <a:r>
              <a:rPr lang="ru-RU" sz="1400" dirty="0"/>
              <a:t>Прилетела ворона:</a:t>
            </a:r>
            <a:br>
              <a:rPr lang="ru-RU" sz="1400" dirty="0"/>
            </a:br>
            <a:r>
              <a:rPr lang="ru-RU" sz="1400" dirty="0"/>
              <a:t>- Кар! - каркнула она. - Мой портрет!</a:t>
            </a:r>
            <a:br>
              <a:rPr lang="ru-RU" sz="1400" dirty="0"/>
            </a:br>
            <a:r>
              <a:rPr lang="ru-RU" sz="1400" dirty="0"/>
              <a:t>Но тут прибежала лиса.</a:t>
            </a:r>
            <a:br>
              <a:rPr lang="ru-RU" sz="1400" dirty="0"/>
            </a:br>
            <a:r>
              <a:rPr lang="ru-RU" sz="1400" dirty="0"/>
              <a:t>- Ах, - пропела она, - какой красивый мой портрет!</a:t>
            </a:r>
            <a:br>
              <a:rPr lang="ru-RU" sz="1400" dirty="0"/>
            </a:br>
            <a:r>
              <a:rPr lang="ru-RU" sz="1400" dirty="0"/>
              <a:t>Притопал медведь. Глянул и гаркнул:</a:t>
            </a:r>
            <a:br>
              <a:rPr lang="ru-RU" sz="1400" dirty="0"/>
            </a:br>
            <a:r>
              <a:rPr lang="ru-RU" sz="1400" dirty="0"/>
              <a:t>- Мой портрет и больше ничей!</a:t>
            </a:r>
            <a:br>
              <a:rPr lang="ru-RU" sz="1400" dirty="0"/>
            </a:br>
            <a:r>
              <a:rPr lang="ru-RU" sz="1400" dirty="0"/>
              <a:t>Унёс зеркальце к себе в берлогу и повесил на стену. Пришёл к нему в гости волк. Заглянул в зеркальце и удивился:</a:t>
            </a:r>
            <a:br>
              <a:rPr lang="ru-RU" sz="1400" dirty="0"/>
            </a:br>
            <a:r>
              <a:rPr lang="ru-RU" sz="1400" dirty="0"/>
              <a:t>- Эй, медведь, зачем мой портрет в своей берлоге повесил?</a:t>
            </a:r>
            <a:br>
              <a:rPr lang="ru-RU" sz="1400" dirty="0"/>
            </a:br>
            <a:r>
              <a:rPr lang="ru-RU" sz="1400" dirty="0"/>
              <a:t>Сосчитай, сколько зверей из рассказа смотрелось в зеркальце. Кто из них прав?</a:t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3429000"/>
            <a:ext cx="5832648" cy="320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296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Составление рассказа по серии картинок</a:t>
            </a:r>
            <a:br>
              <a:rPr lang="ru-RU" sz="2400" dirty="0"/>
            </a:br>
            <a:r>
              <a:rPr lang="ru-RU" sz="2400" dirty="0"/>
              <a:t>Рассмотрите серии картинок. Предложите </a:t>
            </a:r>
            <a:r>
              <a:rPr lang="ru-RU" sz="2400" dirty="0" err="1"/>
              <a:t>ребенку</a:t>
            </a:r>
            <a:r>
              <a:rPr lang="ru-RU" sz="2400" dirty="0"/>
              <a:t> мысленно сложить рисунки по порядку и составить рассказ по каждой серии; придумать название к каждому рассказу.</a:t>
            </a:r>
            <a:br>
              <a:rPr lang="ru-RU" sz="2400" dirty="0"/>
            </a:br>
            <a:r>
              <a:rPr lang="ru-RU" sz="2400" dirty="0"/>
              <a:t> 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7416824" cy="51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312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Назначение предметов.</a:t>
            </a:r>
            <a:br>
              <a:rPr lang="ru-RU" sz="1400" b="1" dirty="0" smtClean="0"/>
            </a:br>
            <a:r>
              <a:rPr lang="ru-RU" sz="1400" dirty="0" smtClean="0"/>
              <a:t>Попросите ребенка объяснить, для чего нужны эти предметы. Пусть он обоснует их необходимость. Например, взрослый спрашивает: "Для чего нам холодильник?" Ребенок отвечает: "Чтобы хранить продукты". Взрослый продолжает: "А почему в холодильнике они лучше сохраняются?" - и т.</a:t>
            </a:r>
            <a:br>
              <a:rPr lang="ru-RU" sz="1400" dirty="0" smtClean="0"/>
            </a:br>
            <a:r>
              <a:rPr lang="ru-RU" sz="1400" dirty="0" smtClean="0"/>
              <a:t> </a:t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9"/>
            <a:ext cx="6624736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12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166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690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4233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1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80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09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79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38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1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194</Words>
  <Application>Microsoft Office PowerPoint</Application>
  <PresentationFormat>Экран (4:3)</PresentationFormat>
  <Paragraphs>24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Расскажи-ка</vt:lpstr>
      <vt:lpstr>Презентация PowerPoint</vt:lpstr>
      <vt:lpstr>  Назначение предметов. Попросите ребенка объяснить, для чего нужны эти предметы. Пусть он обоснует их необходимость. Например, взрослый спрашивает: "Для чего нам холодильник?" Ребенок отвечает: "Чтобы хранить продукты". Взрослый продолжает: "А почему в холодильнике они лучше сохраняются?" - и т.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Составь рассказ по картинке   </vt:lpstr>
      <vt:lpstr>Презентация PowerPoint</vt:lpstr>
      <vt:lpstr> Составь рассказ по картинке, используя примерный план:                    1.Когда дети пришли в лес? 2.Как они одеты?      3.Что у них в руках?                            4.Что (кого) они видели в лесу?                                    5.Что они принесут из леса домой? Подумай, как будет выглядеть тот же лес зимой. Как будут одеты дети? Во что они будут обуты?  </vt:lpstr>
      <vt:lpstr>Что нарисовано на каждой картинке? Составь небольшой рассказ. Скажи, почему заболели эти дети. В своих ответах можно использовать следующие слова: промочить ноги, простудиться, сосулька, немытые овощи. Из рассказов ребенка вам станет ясно, понимает ли он причинно-следственные связи, т.е. что неверные поступки ведут к плачевным результатам.</vt:lpstr>
      <vt:lpstr>   Пересказ Прочитайте и обсудите с ребенком каждый текст. Попросите его пересказать сначала легкие и короткие тексты, а затем - более сложные. </vt:lpstr>
      <vt:lpstr>Таня и кукла Мама подарила Тане большую куклу. Таня очень любила куклу. Шила ей платья, ходила с ней гулять. вечером пела песенки. </vt:lpstr>
      <vt:lpstr>  Ёж. Осенью у ежей мало добычи. Попрятались в землю яркие ящерицы. Трудно находить жуков и лягушек.  В ясные осенние дни готовит себе ёж тёплое зимовище, таскает в нору сухие листочки и мягкий мох. Скоро он заберётся в логово на всю долгую зиму. (По И. Соколову-Микитову) </vt:lpstr>
      <vt:lpstr> Бишка. "А ну-ка, Бишка, прочти, что в книжке написано!" Понюхала собачка книжку, да и прочь пошла. "Не моё, - говорит, - дело книжки читать; я дом стерегу, по ночам не сплю, волков да воров пугаю, на охоту хожу, зайку слежу, уточек ищу - будет с меня и этого". (По К. Ушинскому) </vt:lpstr>
      <vt:lpstr> Мы - ваши друзья! Пришла зима. Многие птицы улетели на юг. А мы - воробьи, синицы - остались с вами в городе. Голодно нам, а еда под снегом. Не удивляйтесь, что мы ещё с осени начинаем носами в окна стучать. Мы напоминаем вам: вы слушали весной наши песни; осенью ели груши, яблоки. Это мы сады охраняли. Теперь ваш черёд. Помогите нам! (А. Аксёнова) </vt:lpstr>
      <vt:lpstr>Для чего нужны руки.</vt:lpstr>
      <vt:lpstr>  Зеркальце.  Девочка потеряла на лужайке зеркальце. Скакал мимо заяц. - Ой, - заверещал он, посмотрев в зеркальце, - мой портрет! Спрыгнула с дерева белочка, поглядела в зеркальце и пискнула: - Это мой портрет! Прилетела ворона: - Кар! - каркнула она. - Мой портрет! Но тут прибежала лиса. - Ах, - пропела она, - какой красивый мой портрет! Притопал медведь. Глянул и гаркнул: - Мой портрет и больше ничей! Унёс зеркальце к себе в берлогу и повесил на стену. Пришёл к нему в гости волк. Заглянул в зеркальце и удивился: - Эй, медведь, зачем мой портрет в своей берлоге повесил? Сосчитай, сколько зверей из рассказа смотрелось в зеркальце. Кто из них прав? </vt:lpstr>
      <vt:lpstr>Составление рассказа по серии картинок Рассмотрите серии картинок. Предложите ребенку мысленно сложить рисунки по порядку и составить рассказ по каждой серии; придумать название к каждому рассказу.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Расскажи-ка</dc:title>
  <dc:creator>Пользователь</dc:creator>
  <cp:lastModifiedBy>Пользователь</cp:lastModifiedBy>
  <cp:revision>18</cp:revision>
  <dcterms:created xsi:type="dcterms:W3CDTF">2014-01-09T11:05:53Z</dcterms:created>
  <dcterms:modified xsi:type="dcterms:W3CDTF">2014-01-15T13:15:08Z</dcterms:modified>
</cp:coreProperties>
</file>