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936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3240360"/>
          </a:xfrm>
        </p:spPr>
        <p:txBody>
          <a:bodyPr>
            <a:normAutofit/>
          </a:bodyPr>
          <a:lstStyle/>
          <a:p>
            <a:r>
              <a:rPr lang="ru-RU" b="1" u="sng" dirty="0">
                <a:solidFill>
                  <a:schemeClr val="accent6">
                    <a:lumMod val="75000"/>
                  </a:schemeClr>
                </a:solidFill>
                <a:cs typeface="Aharoni" panose="02010803020104030203" pitchFamily="2" charset="-79"/>
              </a:rPr>
              <a:t>Образование множественного числа </a:t>
            </a:r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  <a:cs typeface="Aharoni" panose="02010803020104030203" pitchFamily="2" charset="-79"/>
              </a:rPr>
              <a:t>существительных</a:t>
            </a:r>
            <a:br>
              <a:rPr lang="ru-RU" b="1" u="sng" dirty="0" smtClean="0">
                <a:solidFill>
                  <a:schemeClr val="accent6">
                    <a:lumMod val="75000"/>
                  </a:schemeClr>
                </a:solidFill>
                <a:cs typeface="Aharoni" panose="02010803020104030203" pitchFamily="2" charset="-79"/>
              </a:rPr>
            </a:b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</a:rPr>
              <a:t>Один предмет - много предметов </a:t>
            </a:r>
            <a:r>
              <a:rPr lang="ru-RU" b="1" dirty="0"/>
              <a:t/>
            </a:r>
            <a:br>
              <a:rPr lang="ru-RU" b="1" dirty="0"/>
            </a:br>
            <a:endParaRPr lang="ru-RU" b="1" u="sng" dirty="0">
              <a:solidFill>
                <a:schemeClr val="accent6">
                  <a:lumMod val="75000"/>
                </a:schemeClr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0959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7704856" cy="4909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5967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848872" cy="475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3711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7"/>
            <a:ext cx="7848872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040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24024"/>
            <a:ext cx="8280920" cy="4153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8721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848872" cy="453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80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7848872" cy="489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403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813690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9058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78498"/>
          </a:xfrm>
        </p:spPr>
        <p:txBody>
          <a:bodyPr>
            <a:normAutofit/>
          </a:bodyPr>
          <a:lstStyle/>
          <a:p>
            <a:r>
              <a:rPr lang="ru-RU" sz="6000" b="1" dirty="0">
                <a:solidFill>
                  <a:srgbClr val="00B050"/>
                </a:solidFill>
              </a:rPr>
              <a:t>Образование уменьшительно-ласкательных форм существительных</a:t>
            </a:r>
          </a:p>
        </p:txBody>
      </p:sp>
    </p:spTree>
    <p:extLst>
      <p:ext uri="{BB962C8B-B14F-4D97-AF65-F5344CB8AC3E}">
        <p14:creationId xmlns:p14="http://schemas.microsoft.com/office/powerpoint/2010/main" val="3652159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134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14096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Назовите </a:t>
            </a:r>
            <a:r>
              <a:rPr lang="ru-RU" sz="1800" dirty="0"/>
              <a:t>один предмет и попросите назвать много таких же предметов. </a:t>
            </a:r>
            <a:r>
              <a:rPr lang="ru-RU" sz="1800" dirty="0" err="1"/>
              <a:t>Свое</a:t>
            </a:r>
            <a:r>
              <a:rPr lang="ru-RU" sz="1800" dirty="0"/>
              <a:t> задание вы можете начать так: "Я тебе говорю один предмет, а ты скажи про много". Например: "У Тани карандаш, у Пети карандаш. Что есть у Тани и у Пети?" - "Карандаши", - должен ответить </a:t>
            </a:r>
            <a:r>
              <a:rPr lang="ru-RU" sz="1800" dirty="0" err="1"/>
              <a:t>ребенок.Образование</a:t>
            </a:r>
            <a:r>
              <a:rPr lang="ru-RU" sz="1800" dirty="0"/>
              <a:t> множественного числа существительных вызывает у некоторых детей затруднения, т.к. изменяется не только окончание (тарелка - тарелки), но и само слово (ухо - уши). Если ребенок затрудняется, поупражняйтесь на собственных примерах. </a:t>
            </a:r>
            <a:br>
              <a:rPr lang="ru-RU" sz="1800" dirty="0"/>
            </a:br>
            <a:r>
              <a:rPr lang="ru-RU" sz="1800" b="1" dirty="0"/>
              <a:t/>
            </a:r>
            <a:br>
              <a:rPr lang="ru-RU" sz="1800" b="1" dirty="0"/>
            </a:br>
            <a:endParaRPr lang="ru-RU" sz="18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348880"/>
            <a:ext cx="648072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095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lum bright="-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76001"/>
            <a:ext cx="8352928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16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70485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842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lum bright="-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806489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4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1"/>
            <a:ext cx="820891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06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7416824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784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 cstate="print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770485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647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806489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948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104</Words>
  <Application>Microsoft Office PowerPoint</Application>
  <PresentationFormat>Экран (4:3)</PresentationFormat>
  <Paragraphs>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Образование множественного числа существительных Один предмет - много предметов  </vt:lpstr>
      <vt:lpstr>Назовите один предмет и попросите назвать много таких же предметов. Свое задание вы можете начать так: "Я тебе говорю один предмет, а ты скажи про много". Например: "У Тани карандаш, у Пети карандаш. Что есть у Тани и у Пети?" - "Карандаши", - должен ответить ребенок.Образование множественного числа существительных вызывает у некоторых детей затруднения, т.к. изменяется не только окончание (тарелка - тарелки), но и само слово (ухо - уши). Если ребенок затрудняется, поупражняйтесь на собственных примерах.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Образование уменьшительно-ласкательных форм существительных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Образование множественного числа существительных Один предмет - много предметов  </dc:title>
  <dc:creator>Пользователь</dc:creator>
  <cp:lastModifiedBy>Пользователь</cp:lastModifiedBy>
  <cp:revision>6</cp:revision>
  <dcterms:created xsi:type="dcterms:W3CDTF">2014-01-09T13:51:17Z</dcterms:created>
  <dcterms:modified xsi:type="dcterms:W3CDTF">2014-01-15T12:24:37Z</dcterms:modified>
</cp:coreProperties>
</file>