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46450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Сходство и различие </a:t>
            </a: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предметов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1941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600" dirty="0"/>
              <a:t>Сравнивать следует предметы одного класса (столы со столами, книги с книгами). Помогите </a:t>
            </a:r>
            <a:r>
              <a:rPr lang="ru-RU" sz="1600" dirty="0" err="1"/>
              <a:t>ребенку</a:t>
            </a:r>
            <a:r>
              <a:rPr lang="ru-RU" sz="1600" dirty="0"/>
              <a:t> найти знакомые ему одинаковые предметы вокруг себя. Затем подумайте, какие предметы могут быть разными. и наконец, найдите похожие предметы, у которых совпадает только один признак, например цвет. Придумайте предложения с этими словами. Добивайтесь полного понимания и усвоения материала.</a:t>
            </a: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84784"/>
            <a:ext cx="7920879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5128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6673"/>
            <a:ext cx="7704856" cy="547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4580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7480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20167676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66</Words>
  <Application>Microsoft Office PowerPoint</Application>
  <PresentationFormat>Экран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Сходство и различие  предметов.</vt:lpstr>
      <vt:lpstr>Сравнивать следует предметы одного класса (столы со столами, книги с книгами). Помогите ребенку найти знакомые ему одинаковые предметы вокруг себя. Затем подумайте, какие предметы могут быть разными. и наконец, найдите похожие предметы, у которых совпадает только один признак, например цвет. Придумайте предложения с этими словами. Добивайтесь полного понимания и усвоения материала.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Сходство и различие  предметов.</dc:title>
  <dc:creator>Пользователь</dc:creator>
  <cp:lastModifiedBy>Пользователь</cp:lastModifiedBy>
  <cp:revision>4</cp:revision>
  <dcterms:created xsi:type="dcterms:W3CDTF">2014-01-09T13:59:09Z</dcterms:created>
  <dcterms:modified xsi:type="dcterms:W3CDTF">2014-01-09T15:17:52Z</dcterms:modified>
</cp:coreProperties>
</file>