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09.01.2014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666530"/>
          </a:xfrm>
        </p:spPr>
        <p:txBody>
          <a:bodyPr>
            <a:normAutofit/>
          </a:bodyPr>
          <a:lstStyle/>
          <a:p>
            <a:r>
              <a:rPr lang="ru-RU" b="1" i="1" dirty="0" smtClean="0">
                <a:solidFill>
                  <a:srgbClr val="FF0000"/>
                </a:solidFill>
              </a:rPr>
              <a:t/>
            </a:r>
            <a:br>
              <a:rPr lang="ru-RU" b="1" i="1" dirty="0" smtClean="0">
                <a:solidFill>
                  <a:srgbClr val="FF0000"/>
                </a:solidFill>
              </a:rPr>
            </a:br>
            <a:r>
              <a:rPr lang="ru-RU" b="1" i="1" dirty="0">
                <a:solidFill>
                  <a:srgbClr val="FF0000"/>
                </a:solidFill>
              </a:rPr>
              <a:t/>
            </a:r>
            <a:br>
              <a:rPr lang="ru-RU" b="1" i="1" dirty="0">
                <a:solidFill>
                  <a:srgbClr val="FF0000"/>
                </a:solidFill>
              </a:rPr>
            </a:br>
            <a:r>
              <a:rPr lang="ru-RU" sz="6600" b="1" i="1" dirty="0" smtClean="0">
                <a:solidFill>
                  <a:srgbClr val="FF0000"/>
                </a:solidFill>
              </a:rPr>
              <a:t>Профессии</a:t>
            </a:r>
            <a:endParaRPr lang="ru-RU" sz="6600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5817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70186"/>
          </a:xfrm>
        </p:spPr>
        <p:txBody>
          <a:bodyPr>
            <a:normAutofit fontScale="90000"/>
          </a:bodyPr>
          <a:lstStyle/>
          <a:p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>Поговорите </a:t>
            </a:r>
            <a:r>
              <a:rPr lang="ru-RU" sz="1800" dirty="0"/>
              <a:t>с ребенком о каждой профессии. Расскажите, что врачи, например, бывают разные: те, которые лечат детей, называются педиатры. Зубы лечат стоматологи (зубные врачи). Операции делают хирурги. Учителя учат детей в школе, воспитатели - в детском саду и т.д. Расскажите и о других профессиях. Знают ли дети, кому что нужно для работы? Художнику - краски, кисти; футболисту - мяч и т.д. Прочитайте </a:t>
            </a:r>
            <a:r>
              <a:rPr lang="ru-RU" sz="1800" dirty="0" err="1"/>
              <a:t>ребенку</a:t>
            </a:r>
            <a:r>
              <a:rPr lang="ru-RU" sz="1800" dirty="0"/>
              <a:t> книгу стихов В. Степанова "Профессии".</a:t>
            </a:r>
            <a:br>
              <a:rPr lang="ru-RU" sz="1800" dirty="0"/>
            </a:br>
            <a:endParaRPr lang="ru-RU" sz="1800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  <a14:imgEffect>
                      <a14:colorTemperature colorTemp="7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820324"/>
            <a:ext cx="6840759" cy="45610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729058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79197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309972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Экран (4:3)</PresentationFormat>
  <Paragraphs>2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  Профессии</vt:lpstr>
      <vt:lpstr> Поговорите с ребенком о каждой профессии. Расскажите, что врачи, например, бывают разные: те, которые лечат детей, называются педиатры. Зубы лечат стоматологи (зубные врачи). Операции делают хирурги. Учителя учат детей в школе, воспитатели - в детском саду и т.д. Расскажите и о других профессиях. Знают ли дети, кому что нужно для работы? Художнику - краски, кисти; футболисту - мяч и т.д. Прочитайте ребенку книгу стихов В. Степанова "Профессии". 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Профессии</dc:title>
  <dc:creator>Пользователь</dc:creator>
  <cp:lastModifiedBy>Пользователь</cp:lastModifiedBy>
  <cp:revision>1</cp:revision>
  <dcterms:created xsi:type="dcterms:W3CDTF">2014-01-09T13:44:13Z</dcterms:created>
  <dcterms:modified xsi:type="dcterms:W3CDTF">2014-01-09T13:50:25Z</dcterms:modified>
</cp:coreProperties>
</file>