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6672"/>
            <a:ext cx="7200800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241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/>
              <a:t>Обратите внимание ребенка на то, что количество предметов одинаковое, а говорим </a:t>
            </a:r>
            <a:r>
              <a:rPr lang="ru-RU" sz="1800" dirty="0" smtClean="0"/>
              <a:t>о них </a:t>
            </a:r>
            <a:r>
              <a:rPr lang="ru-RU" sz="1800" dirty="0"/>
              <a:t>по-разному (один огурец, одна морковка, одно яблоко).</a:t>
            </a:r>
            <a:br>
              <a:rPr lang="ru-RU" sz="1800" dirty="0"/>
            </a:br>
            <a:r>
              <a:rPr lang="ru-RU" sz="1800" dirty="0"/>
              <a:t>Рассмотрите петуха, </a:t>
            </a:r>
            <a:r>
              <a:rPr lang="ru-RU" sz="1800" dirty="0" err="1"/>
              <a:t>изображенного</a:t>
            </a:r>
            <a:r>
              <a:rPr lang="ru-RU" sz="1800" dirty="0"/>
              <a:t> </a:t>
            </a:r>
            <a:r>
              <a:rPr lang="ru-RU" sz="1800" dirty="0" smtClean="0"/>
              <a:t> на </a:t>
            </a:r>
            <a:r>
              <a:rPr lang="ru-RU" sz="1800" dirty="0"/>
              <a:t>рисунке. "Про что у петуха можно сказать одна?" (Одна голова, одна бородка.) "А про что можно сказать два?" (Два крыла, два глаза). "Про что можно сказать один?" (Один хвост, один клюв). "А чего у петуха много?" (Перьев).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1865605"/>
            <a:ext cx="6840761" cy="4320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141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562480" cy="649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1922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Согласование </a:t>
            </a:r>
            <a:r>
              <a:rPr lang="ru-RU" b="1" dirty="0">
                <a:solidFill>
                  <a:srgbClr val="FF0000"/>
                </a:solidFill>
              </a:rPr>
              <a:t>существительного с прилагательным</a:t>
            </a:r>
            <a:r>
              <a:rPr lang="ru-RU" sz="1800" b="1" dirty="0"/>
              <a:t>.</a:t>
            </a:r>
            <a:br>
              <a:rPr lang="ru-RU" sz="1800" b="1" dirty="0"/>
            </a:br>
            <a:r>
              <a:rPr lang="ru-RU" sz="1800" b="1" dirty="0"/>
              <a:t> </a:t>
            </a:r>
            <a:br>
              <a:rPr lang="ru-RU" sz="1800" b="1" dirty="0"/>
            </a:br>
            <a:r>
              <a:rPr lang="ru-RU" sz="1800" b="1" dirty="0" smtClean="0"/>
              <a:t>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266248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Рассмотрите </a:t>
            </a:r>
            <a:r>
              <a:rPr lang="ru-RU" sz="1800" dirty="0"/>
              <a:t>с ребенком рисунки. Выясните, все ли предметы ему знакомы. Затем поиграйте в такую игру: "Я буду называть, что тут нарисовано, а ты говори мне, какого цвета этот предмет". Например, взрослый говорит: "Шар". Ребенок отвечает: "Синий". Взрослый говорит: "Ваза". Ребенок отвечает: "Синяя" - и т.д. Обратите внимание на то, как ребенок согласует название предмета с названием цвета. Если он ошибается, нужно обязательно его поправить. Поиграв с предметами синего цвета, говорим: "А теперь у нас все красное", и игра продолжается по предложенному образцу. Можно попросить ребенка найти, например, красные предметы в комнате, в одежде окружающих. Называть цвета нужно в сочетании с названием предмета: красный фартук, красная кофта и т.д. Прилагательное всегда стоит перед существительным</a:t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08275"/>
            <a:ext cx="7488831" cy="3673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2639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19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2023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</Words>
  <Application>Microsoft Office PowerPoint</Application>
  <PresentationFormat>Экран (4:3)</PresentationFormat>
  <Paragraphs>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Обратите внимание ребенка на то, что количество предметов одинаковое, а говорим о них по-разному (один огурец, одна морковка, одно яблоко). Рассмотрите петуха, изображенного  на рисунке. "Про что у петуха можно сказать одна?" (Одна голова, одна бородка.) "А про что можно сказать два?" (Два крыла, два глаза). "Про что можно сказать один?" (Один хвост, один клюв). "А чего у петуха много?" (Перьев).</vt:lpstr>
      <vt:lpstr>Презентация PowerPoint</vt:lpstr>
      <vt:lpstr>Согласование существительного с прилагательным.    </vt:lpstr>
      <vt:lpstr> Рассмотрите с ребенком рисунки. Выясните, все ли предметы ему знакомы. Затем поиграйте в такую игру: "Я буду называть, что тут нарисовано, а ты говори мне, какого цвета этот предмет". Например, взрослый говорит: "Шар". Ребенок отвечает: "Синий". Взрослый говорит: "Ваза". Ребенок отвечает: "Синяя" - и т.д. Обратите внимание на то, как ребенок согласует название предмета с названием цвета. Если он ошибается, нужно обязательно его поправить. Поиграв с предметами синего цвета, говорим: "А теперь у нас все красное", и игра продолжается по предложенному образцу. Можно попросить ребенка найти, например, красные предметы в комнате, в одежде окружающих. Называть цвета нужно в сочетании с названием предмета: красный фартук, красная кофта и т.д. Прилагательное всегда стоит перед существительным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2014-01-09T15:15:25Z</dcterms:created>
  <dcterms:modified xsi:type="dcterms:W3CDTF">2014-01-09T15:42:41Z</dcterms:modified>
</cp:coreProperties>
</file>