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08" y="-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akuta2004@mail.ru" userId="2bbebdce2414a050" providerId="LiveId" clId="{84B1526E-1F62-4A65-BC75-D5358FFA9E25}"/>
    <pc:docChg chg="custSel addSld modSld">
      <pc:chgData name="yakuta2004@mail.ru" userId="2bbebdce2414a050" providerId="LiveId" clId="{84B1526E-1F62-4A65-BC75-D5358FFA9E25}" dt="2019-08-06T22:32:37.375" v="211" actId="1076"/>
      <pc:docMkLst>
        <pc:docMk/>
      </pc:docMkLst>
      <pc:sldChg chg="modSp">
        <pc:chgData name="yakuta2004@mail.ru" userId="2bbebdce2414a050" providerId="LiveId" clId="{84B1526E-1F62-4A65-BC75-D5358FFA9E25}" dt="2019-08-06T22:32:37.375" v="211" actId="1076"/>
        <pc:sldMkLst>
          <pc:docMk/>
          <pc:sldMk cId="2540927495" sldId="256"/>
        </pc:sldMkLst>
        <pc:spChg chg="mod">
          <ac:chgData name="yakuta2004@mail.ru" userId="2bbebdce2414a050" providerId="LiveId" clId="{84B1526E-1F62-4A65-BC75-D5358FFA9E25}" dt="2019-08-06T22:32:37.375" v="211" actId="1076"/>
          <ac:spMkLst>
            <pc:docMk/>
            <pc:sldMk cId="2540927495" sldId="256"/>
            <ac:spMk id="2" creationId="{11AB565B-C7B2-4B6E-AA9F-D778F28A1B57}"/>
          </ac:spMkLst>
        </pc:spChg>
        <pc:spChg chg="mod">
          <ac:chgData name="yakuta2004@mail.ru" userId="2bbebdce2414a050" providerId="LiveId" clId="{84B1526E-1F62-4A65-BC75-D5358FFA9E25}" dt="2019-08-06T22:14:54.275" v="138" actId="1076"/>
          <ac:spMkLst>
            <pc:docMk/>
            <pc:sldMk cId="2540927495" sldId="256"/>
            <ac:spMk id="3" creationId="{A5CAF21F-EC27-45CD-8AF1-428CD4D184D6}"/>
          </ac:spMkLst>
        </pc:spChg>
      </pc:sldChg>
      <pc:sldChg chg="addSp modSp new">
        <pc:chgData name="yakuta2004@mail.ru" userId="2bbebdce2414a050" providerId="LiveId" clId="{84B1526E-1F62-4A65-BC75-D5358FFA9E25}" dt="2019-08-06T21:38:01.673" v="13" actId="1076"/>
        <pc:sldMkLst>
          <pc:docMk/>
          <pc:sldMk cId="780852376" sldId="257"/>
        </pc:sldMkLst>
        <pc:spChg chg="mod">
          <ac:chgData name="yakuta2004@mail.ru" userId="2bbebdce2414a050" providerId="LiveId" clId="{84B1526E-1F62-4A65-BC75-D5358FFA9E25}" dt="2019-08-06T21:36:16.633" v="3" actId="1076"/>
          <ac:spMkLst>
            <pc:docMk/>
            <pc:sldMk cId="780852376" sldId="257"/>
            <ac:spMk id="2" creationId="{3A3778E6-AF40-459D-AC80-F257D691DACF}"/>
          </ac:spMkLst>
        </pc:spChg>
        <pc:spChg chg="mod">
          <ac:chgData name="yakuta2004@mail.ru" userId="2bbebdce2414a050" providerId="LiveId" clId="{84B1526E-1F62-4A65-BC75-D5358FFA9E25}" dt="2019-08-06T21:37:02.182" v="8" actId="255"/>
          <ac:spMkLst>
            <pc:docMk/>
            <pc:sldMk cId="780852376" sldId="257"/>
            <ac:spMk id="3" creationId="{E3E321E0-93B7-4752-9A3D-065249227354}"/>
          </ac:spMkLst>
        </pc:spChg>
        <pc:picChg chg="add mod">
          <ac:chgData name="yakuta2004@mail.ru" userId="2bbebdce2414a050" providerId="LiveId" clId="{84B1526E-1F62-4A65-BC75-D5358FFA9E25}" dt="2019-08-06T21:38:01.673" v="13" actId="1076"/>
          <ac:picMkLst>
            <pc:docMk/>
            <pc:sldMk cId="780852376" sldId="257"/>
            <ac:picMk id="4" creationId="{FFE6F546-858E-4D1D-9943-C909A555A907}"/>
          </ac:picMkLst>
        </pc:picChg>
      </pc:sldChg>
      <pc:sldChg chg="addSp modSp new">
        <pc:chgData name="yakuta2004@mail.ru" userId="2bbebdce2414a050" providerId="LiveId" clId="{84B1526E-1F62-4A65-BC75-D5358FFA9E25}" dt="2019-08-06T21:44:36.509" v="28" actId="14100"/>
        <pc:sldMkLst>
          <pc:docMk/>
          <pc:sldMk cId="278069013" sldId="258"/>
        </pc:sldMkLst>
        <pc:spChg chg="mod">
          <ac:chgData name="yakuta2004@mail.ru" userId="2bbebdce2414a050" providerId="LiveId" clId="{84B1526E-1F62-4A65-BC75-D5358FFA9E25}" dt="2019-08-06T21:38:43.037" v="15" actId="1076"/>
          <ac:spMkLst>
            <pc:docMk/>
            <pc:sldMk cId="278069013" sldId="258"/>
            <ac:spMk id="2" creationId="{9A319CB8-5950-4A8C-A6EF-0018D14259EF}"/>
          </ac:spMkLst>
        </pc:spChg>
        <pc:spChg chg="mod">
          <ac:chgData name="yakuta2004@mail.ru" userId="2bbebdce2414a050" providerId="LiveId" clId="{84B1526E-1F62-4A65-BC75-D5358FFA9E25}" dt="2019-08-06T21:44:26.149" v="23" actId="255"/>
          <ac:spMkLst>
            <pc:docMk/>
            <pc:sldMk cId="278069013" sldId="258"/>
            <ac:spMk id="3" creationId="{511C5BB2-4ABE-4062-9A7D-54C2AB03A57E}"/>
          </ac:spMkLst>
        </pc:spChg>
        <pc:picChg chg="add mod">
          <ac:chgData name="yakuta2004@mail.ru" userId="2bbebdce2414a050" providerId="LiveId" clId="{84B1526E-1F62-4A65-BC75-D5358FFA9E25}" dt="2019-08-06T21:44:36.509" v="28" actId="14100"/>
          <ac:picMkLst>
            <pc:docMk/>
            <pc:sldMk cId="278069013" sldId="258"/>
            <ac:picMk id="4" creationId="{4AB7F516-23BD-4EF2-B82C-6F080D93DFCE}"/>
          </ac:picMkLst>
        </pc:picChg>
      </pc:sldChg>
      <pc:sldChg chg="modSp new">
        <pc:chgData name="yakuta2004@mail.ru" userId="2bbebdce2414a050" providerId="LiveId" clId="{84B1526E-1F62-4A65-BC75-D5358FFA9E25}" dt="2019-08-06T21:47:16.363" v="36" actId="14100"/>
        <pc:sldMkLst>
          <pc:docMk/>
          <pc:sldMk cId="365581810" sldId="259"/>
        </pc:sldMkLst>
        <pc:spChg chg="mod">
          <ac:chgData name="yakuta2004@mail.ru" userId="2bbebdce2414a050" providerId="LiveId" clId="{84B1526E-1F62-4A65-BC75-D5358FFA9E25}" dt="2019-08-06T21:44:51.681" v="30" actId="1076"/>
          <ac:spMkLst>
            <pc:docMk/>
            <pc:sldMk cId="365581810" sldId="259"/>
            <ac:spMk id="2" creationId="{FC1DAC92-7B9A-4CD1-95E5-660B0B01F212}"/>
          </ac:spMkLst>
        </pc:spChg>
        <pc:spChg chg="mod">
          <ac:chgData name="yakuta2004@mail.ru" userId="2bbebdce2414a050" providerId="LiveId" clId="{84B1526E-1F62-4A65-BC75-D5358FFA9E25}" dt="2019-08-06T21:47:16.363" v="36" actId="14100"/>
          <ac:spMkLst>
            <pc:docMk/>
            <pc:sldMk cId="365581810" sldId="259"/>
            <ac:spMk id="3" creationId="{B4BA35F2-F16B-40F7-9228-633BBE8A64E4}"/>
          </ac:spMkLst>
        </pc:spChg>
      </pc:sldChg>
      <pc:sldChg chg="addSp delSp modSp new">
        <pc:chgData name="yakuta2004@mail.ru" userId="2bbebdce2414a050" providerId="LiveId" clId="{84B1526E-1F62-4A65-BC75-D5358FFA9E25}" dt="2019-08-06T21:48:27.357" v="48" actId="14100"/>
        <pc:sldMkLst>
          <pc:docMk/>
          <pc:sldMk cId="508903757" sldId="260"/>
        </pc:sldMkLst>
        <pc:spChg chg="mod">
          <ac:chgData name="yakuta2004@mail.ru" userId="2bbebdce2414a050" providerId="LiveId" clId="{84B1526E-1F62-4A65-BC75-D5358FFA9E25}" dt="2019-08-06T21:47:43.548" v="38" actId="1076"/>
          <ac:spMkLst>
            <pc:docMk/>
            <pc:sldMk cId="508903757" sldId="260"/>
            <ac:spMk id="2" creationId="{C37C85E6-F983-483B-8253-6DA7695A5A90}"/>
          </ac:spMkLst>
        </pc:spChg>
        <pc:spChg chg="del mod">
          <ac:chgData name="yakuta2004@mail.ru" userId="2bbebdce2414a050" providerId="LiveId" clId="{84B1526E-1F62-4A65-BC75-D5358FFA9E25}" dt="2019-08-06T21:48:08.915" v="43" actId="22"/>
          <ac:spMkLst>
            <pc:docMk/>
            <pc:sldMk cId="508903757" sldId="260"/>
            <ac:spMk id="3" creationId="{6D07DCD6-C810-444B-84D5-E23B40C5EA52}"/>
          </ac:spMkLst>
        </pc:spChg>
        <pc:picChg chg="add mod">
          <ac:chgData name="yakuta2004@mail.ru" userId="2bbebdce2414a050" providerId="LiveId" clId="{84B1526E-1F62-4A65-BC75-D5358FFA9E25}" dt="2019-08-06T21:48:27.357" v="48" actId="14100"/>
          <ac:picMkLst>
            <pc:docMk/>
            <pc:sldMk cId="508903757" sldId="260"/>
            <ac:picMk id="6" creationId="{82DF92D0-C0AC-4B4B-A172-C02C301E044F}"/>
          </ac:picMkLst>
        </pc:picChg>
      </pc:sldChg>
      <pc:sldChg chg="modSp new">
        <pc:chgData name="yakuta2004@mail.ru" userId="2bbebdce2414a050" providerId="LiveId" clId="{84B1526E-1F62-4A65-BC75-D5358FFA9E25}" dt="2019-08-06T22:08:30.537" v="64" actId="20577"/>
        <pc:sldMkLst>
          <pc:docMk/>
          <pc:sldMk cId="3471414085" sldId="261"/>
        </pc:sldMkLst>
        <pc:spChg chg="mod">
          <ac:chgData name="yakuta2004@mail.ru" userId="2bbebdce2414a050" providerId="LiveId" clId="{84B1526E-1F62-4A65-BC75-D5358FFA9E25}" dt="2019-08-06T21:48:39.935" v="50" actId="1076"/>
          <ac:spMkLst>
            <pc:docMk/>
            <pc:sldMk cId="3471414085" sldId="261"/>
            <ac:spMk id="2" creationId="{AA33DB04-BAFB-4F19-B597-E109E0BFFA7D}"/>
          </ac:spMkLst>
        </pc:spChg>
        <pc:spChg chg="mod">
          <ac:chgData name="yakuta2004@mail.ru" userId="2bbebdce2414a050" providerId="LiveId" clId="{84B1526E-1F62-4A65-BC75-D5358FFA9E25}" dt="2019-08-06T22:08:30.537" v="64" actId="20577"/>
          <ac:spMkLst>
            <pc:docMk/>
            <pc:sldMk cId="3471414085" sldId="261"/>
            <ac:spMk id="3" creationId="{335F3B46-0266-431B-AE6E-74E7C182AC32}"/>
          </ac:spMkLst>
        </pc:spChg>
      </pc:sldChg>
      <pc:sldChg chg="addSp delSp modSp new">
        <pc:chgData name="yakuta2004@mail.ru" userId="2bbebdce2414a050" providerId="LiveId" clId="{84B1526E-1F62-4A65-BC75-D5358FFA9E25}" dt="2019-08-06T22:09:17.025" v="70" actId="14100"/>
        <pc:sldMkLst>
          <pc:docMk/>
          <pc:sldMk cId="1635827308" sldId="262"/>
        </pc:sldMkLst>
        <pc:spChg chg="mod">
          <ac:chgData name="yakuta2004@mail.ru" userId="2bbebdce2414a050" providerId="LiveId" clId="{84B1526E-1F62-4A65-BC75-D5358FFA9E25}" dt="2019-08-06T22:08:56.569" v="66" actId="1076"/>
          <ac:spMkLst>
            <pc:docMk/>
            <pc:sldMk cId="1635827308" sldId="262"/>
            <ac:spMk id="2" creationId="{A204DFFD-239D-419A-8674-79DA32FB4DED}"/>
          </ac:spMkLst>
        </pc:spChg>
        <pc:spChg chg="del">
          <ac:chgData name="yakuta2004@mail.ru" userId="2bbebdce2414a050" providerId="LiveId" clId="{84B1526E-1F62-4A65-BC75-D5358FFA9E25}" dt="2019-08-06T22:09:05.940" v="67" actId="22"/>
          <ac:spMkLst>
            <pc:docMk/>
            <pc:sldMk cId="1635827308" sldId="262"/>
            <ac:spMk id="3" creationId="{C680C72E-7DA3-4E5F-9041-2DCA947A6695}"/>
          </ac:spMkLst>
        </pc:spChg>
        <pc:picChg chg="add mod">
          <ac:chgData name="yakuta2004@mail.ru" userId="2bbebdce2414a050" providerId="LiveId" clId="{84B1526E-1F62-4A65-BC75-D5358FFA9E25}" dt="2019-08-06T22:09:17.025" v="70" actId="14100"/>
          <ac:picMkLst>
            <pc:docMk/>
            <pc:sldMk cId="1635827308" sldId="262"/>
            <ac:picMk id="6" creationId="{7720F693-A67E-4C81-84FC-286832DD5448}"/>
          </ac:picMkLst>
        </pc:picChg>
      </pc:sldChg>
      <pc:sldChg chg="modSp new">
        <pc:chgData name="yakuta2004@mail.ru" userId="2bbebdce2414a050" providerId="LiveId" clId="{84B1526E-1F62-4A65-BC75-D5358FFA9E25}" dt="2019-08-06T22:12:55.502" v="130" actId="27636"/>
        <pc:sldMkLst>
          <pc:docMk/>
          <pc:sldMk cId="1612178431" sldId="263"/>
        </pc:sldMkLst>
        <pc:spChg chg="mod">
          <ac:chgData name="yakuta2004@mail.ru" userId="2bbebdce2414a050" providerId="LiveId" clId="{84B1526E-1F62-4A65-BC75-D5358FFA9E25}" dt="2019-08-06T22:10:01.761" v="72" actId="1076"/>
          <ac:spMkLst>
            <pc:docMk/>
            <pc:sldMk cId="1612178431" sldId="263"/>
            <ac:spMk id="2" creationId="{327C143B-CD05-4BCC-BB00-94FC5012B7D5}"/>
          </ac:spMkLst>
        </pc:spChg>
        <pc:spChg chg="mod">
          <ac:chgData name="yakuta2004@mail.ru" userId="2bbebdce2414a050" providerId="LiveId" clId="{84B1526E-1F62-4A65-BC75-D5358FFA9E25}" dt="2019-08-06T22:12:55.502" v="130" actId="27636"/>
          <ac:spMkLst>
            <pc:docMk/>
            <pc:sldMk cId="1612178431" sldId="263"/>
            <ac:spMk id="3" creationId="{D9AD2375-7C6C-47CE-8608-E2580C883574}"/>
          </ac:spMkLst>
        </pc:spChg>
      </pc:sldChg>
      <pc:sldChg chg="modSp new">
        <pc:chgData name="yakuta2004@mail.ru" userId="2bbebdce2414a050" providerId="LiveId" clId="{84B1526E-1F62-4A65-BC75-D5358FFA9E25}" dt="2019-08-06T22:13:48.242" v="137" actId="255"/>
        <pc:sldMkLst>
          <pc:docMk/>
          <pc:sldMk cId="1375102062" sldId="264"/>
        </pc:sldMkLst>
        <pc:spChg chg="mod">
          <ac:chgData name="yakuta2004@mail.ru" userId="2bbebdce2414a050" providerId="LiveId" clId="{84B1526E-1F62-4A65-BC75-D5358FFA9E25}" dt="2019-08-06T22:13:14.041" v="132" actId="1076"/>
          <ac:spMkLst>
            <pc:docMk/>
            <pc:sldMk cId="1375102062" sldId="264"/>
            <ac:spMk id="2" creationId="{124412BF-35D2-4AAC-A628-310ED8DA8BF1}"/>
          </ac:spMkLst>
        </pc:spChg>
        <pc:spChg chg="mod">
          <ac:chgData name="yakuta2004@mail.ru" userId="2bbebdce2414a050" providerId="LiveId" clId="{84B1526E-1F62-4A65-BC75-D5358FFA9E25}" dt="2019-08-06T22:13:48.242" v="137" actId="255"/>
          <ac:spMkLst>
            <pc:docMk/>
            <pc:sldMk cId="1375102062" sldId="264"/>
            <ac:spMk id="3" creationId="{23B9DE18-71C8-4F56-972D-78061A8D953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0320924-23C7-4B6A-8E06-A6A361338E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4387CFA-8137-4E37-A7B9-5C0BB3876D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FCCD3E0-A05F-455D-AB61-923775102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78CA7-8235-4F27-8B7F-0042A8AAA73E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703BF8B-21A8-40ED-B26C-B134DF078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3514BC5-90F9-471F-8FF5-FA0E9BD71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56A8-6365-4D9C-9464-D93D1DFA77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186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BC02A0-BE76-4D5B-8C76-ACA49EA47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806C4C40-7CCF-4C7C-8EC8-572CA0C825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334B5AC-B58A-4BDD-9582-1233A44C7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78CA7-8235-4F27-8B7F-0042A8AAA73E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4684709-8AF3-4775-9590-E6367C1AE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18A6EC6-617A-4AF1-9CF4-EB9568AE2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56A8-6365-4D9C-9464-D93D1DFA77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6811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39214BF-531A-4A70-B0CD-DA126ADBA3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D9371F10-B82F-4171-A62F-056A593558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F339BA1-5A5D-4192-A219-14B0221EB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78CA7-8235-4F27-8B7F-0042A8AAA73E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B987C1C-AC4A-4817-8F31-79A344908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273425B-94AA-4D55-AF32-D1E5E99B1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56A8-6365-4D9C-9464-D93D1DFA77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174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78CAA8-D5BA-4732-814E-3CBA7F3C37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8B37820-92C7-4609-A39A-CE1EA384E0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B18BAAE-85BF-4900-8FB4-8A9F98CA3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78CA7-8235-4F27-8B7F-0042A8AAA73E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F86186B-828C-4C8D-B883-23386300A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0012AB2-56CF-4EA6-AFB2-4FFFFBA5D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56A8-6365-4D9C-9464-D93D1DFA77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8485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8F9221-F2EC-403C-A1D4-AB302FFB5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C7B781A-59FC-49FF-AD39-C4B6556BAB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170D5B5-95DD-4AAD-9536-46CA9DC29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78CA7-8235-4F27-8B7F-0042A8AAA73E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19DC9E6-AD67-4B90-B3CA-48A0AF318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975E7AC-A80D-4802-BC88-493CA9B27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56A8-6365-4D9C-9464-D93D1DFA77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5554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8C93AC-25C7-4D2B-9694-43B5D3D5FC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7984F12-4DBC-46B5-9B86-C9671F8CB7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114FF42-C39A-419D-806F-407E226E95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2F3AE4E-7049-4C9E-8A44-13856A885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78CA7-8235-4F27-8B7F-0042A8AAA73E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C237231-2465-489C-B80D-5E55CE96A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2DB03C2-3A62-4091-AC77-280082341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56A8-6365-4D9C-9464-D93D1DFA77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4419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7B2C22-E95B-4F16-A284-4DC5C4D707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456B490-ACB4-4CD4-872E-23E09A65AF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E9D3253-AE7C-4FAB-B8C9-4B9EE9FAB4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E97EFEF2-6A51-4107-A467-B457827D4E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43B68EAA-913E-4E90-BA12-24863F79A2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CCF81C50-F243-40CD-AF71-46F73EDEF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78CA7-8235-4F27-8B7F-0042A8AAA73E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79779BC-79FB-4540-85AC-DDDF44C8F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2E03C004-2E77-4EBC-85C8-B55D78EE4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56A8-6365-4D9C-9464-D93D1DFA77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7119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4FE9295-C7FB-42AD-B770-8C8D55050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7584DE52-4D8C-4D36-BFF2-66183526F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78CA7-8235-4F27-8B7F-0042A8AAA73E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F9371C7-45C1-4473-B848-0210DE811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7B783D2-5AC7-4231-8F4D-44C236055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56A8-6365-4D9C-9464-D93D1DFA77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6645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7916C5F6-6F87-4587-8626-16A22AB81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78CA7-8235-4F27-8B7F-0042A8AAA73E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ECF2BA5E-A410-4BED-873B-A4DDC70A6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C603D6F-32BC-48DD-8FCD-FF305E7DF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56A8-6365-4D9C-9464-D93D1DFA77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1664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0882A70-8664-4948-8ACF-B85F9C9C4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0592463-261D-446B-993E-F3FF38E4A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BBF4C95E-0C38-4097-B7F4-D846138BBA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8485839-CC94-4196-A58E-23A58E2774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78CA7-8235-4F27-8B7F-0042A8AAA73E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B52F071-C33C-4963-962B-E8EA9DEBB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6F0CB62-2916-4F40-A4B2-407D5B555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56A8-6365-4D9C-9464-D93D1DFA77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8352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8B03721-150A-4BB2-8A83-9AFA3E4C4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E6ACDC80-758D-48B6-8EC6-F7A7660B77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BDC0605-EB33-400D-ADF3-70B532D54A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06E5C5D-1840-4683-94E1-6018EAFFA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78CA7-8235-4F27-8B7F-0042A8AAA73E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BCDB467-CD91-4135-8CEF-734B7B294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5B7227A-5AC6-4D57-AABD-89FBEDDBB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56A8-6365-4D9C-9464-D93D1DFA77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9845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A86DBD-A4AA-4AD5-B097-596549070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AD6C0FB-F957-4685-95FF-7B0AF331A3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3C6A102-7ECC-4E79-AB26-B72A27F569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78CA7-8235-4F27-8B7F-0042A8AAA73E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810E90E-B83B-4BE4-B54B-B52570B18E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6F81320-39C6-4265-B1CA-D884594DAA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756A8-6365-4D9C-9464-D93D1DFA77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0150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1AB565B-C7B2-4B6E-AA9F-D778F28A1B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080448"/>
            <a:ext cx="12192000" cy="3753133"/>
          </a:xfrm>
        </p:spPr>
        <p:txBody>
          <a:bodyPr/>
          <a:lstStyle/>
          <a:p>
            <a:r>
              <a:rPr lang="ru-RU" dirty="0" smtClean="0"/>
              <a:t>П</a:t>
            </a:r>
            <a:r>
              <a:rPr lang="ru" dirty="0" smtClean="0"/>
              <a:t>роект</a:t>
            </a:r>
            <a:br>
              <a:rPr lang="ru" dirty="0" smtClean="0"/>
            </a:br>
            <a:r>
              <a:rPr lang="ru" dirty="0" smtClean="0"/>
              <a:t>по русскому языку</a:t>
            </a:r>
            <a:br>
              <a:rPr lang="ru" dirty="0" smtClean="0"/>
            </a:br>
            <a:r>
              <a:rPr lang="ru" dirty="0" smtClean="0"/>
              <a:t>на тему:</a:t>
            </a:r>
            <a:br>
              <a:rPr lang="ru" dirty="0" smtClean="0"/>
            </a:br>
            <a:r>
              <a:rPr lang="ru" dirty="0" smtClean="0"/>
              <a:t>История Русского алфавита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A5CAF21F-EC27-45CD-8AF1-428CD4D184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8366" y="7625284"/>
            <a:ext cx="9144000" cy="165576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40927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A3778E6-AF40-459D-AC80-F257D691D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351128" y="8080612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3E321E0-93B7-4752-9A3D-0652492273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164" y="142164"/>
            <a:ext cx="11771193" cy="6525336"/>
          </a:xfrm>
        </p:spPr>
        <p:txBody>
          <a:bodyPr/>
          <a:lstStyle/>
          <a:p>
            <a:r>
              <a:rPr lang="ru-RU" sz="2000" b="1" dirty="0" err="1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Алфави́т</a:t>
            </a:r>
            <a:r>
              <a:rPr lang="ru-RU" sz="2000" dirty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, также </a:t>
            </a:r>
            <a:r>
              <a:rPr lang="ru-RU" sz="2000" b="1" dirty="0" err="1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а́збука</a:t>
            </a:r>
            <a:r>
              <a:rPr lang="ru-RU" sz="2000" dirty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 — форма письменности, основанная на стандартном наборе знаков. В алфавите отдельные знаки — буквы — обозначают фонемы языка, хотя однозначное соответствие </a:t>
            </a:r>
            <a:r>
              <a:rPr lang="ru-RU" sz="2000" i="1" dirty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звук ↔ буква</a:t>
            </a:r>
            <a:r>
              <a:rPr lang="ru-RU" sz="2000" dirty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наблюдается редко и имеет обыкновение утрачиваться в процессе развития устного языка. Алфавит отличается от пиктографического (идеографического) письма, где знаки обозначают понятия (шумерская </a:t>
            </a:r>
            <a:r>
              <a:rPr lang="ru-RU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клинопись</a:t>
            </a:r>
            <a:r>
              <a:rPr lang="ru-RU" sz="2000" dirty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 и от морфемного и логографического письма, где знаки обозначают отдельные морфемы (китайское письмо) или слова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FE6F546-858E-4D1D-9943-C909A555A9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6211" y="2285290"/>
            <a:ext cx="6218261" cy="4126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80852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A319CB8-5950-4A8C-A6EF-0018D1425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41763" y="7757662"/>
            <a:ext cx="10515600" cy="1325563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11C5BB2-4ABE-4062-9A7D-54C2AB03A5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Братья Кирилл и Мефодий родились в семье византийского чиновника. Мефодий в молодости поступил на государственную службу, некоторое время управлял областью со славянским населением, потом удалился в монастырь. Константин получил образование в Константинополе</a:t>
            </a:r>
            <a:endParaRPr lang="ru-RU" sz="2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AB7F516-23BD-4EF2-B82C-6F080D93DF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64" y="1649105"/>
            <a:ext cx="5786081" cy="493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8069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C1DAC92-7B9A-4CD1-95E5-660B0B01F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814528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4BA35F2-F16B-40F7-9228-633BBE8A64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08880"/>
            <a:ext cx="12192000" cy="5749119"/>
          </a:xfrm>
        </p:spPr>
        <p:txBody>
          <a:bodyPr/>
          <a:lstStyle/>
          <a:p>
            <a:r>
              <a:rPr lang="ru-RU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Завершив образование, Константин стал библиотекарем храма Святой Софии в Константинополе, а позже поселился в одном из монастырей Малой Азии. В течение некоторого времени преподавал философию в Константинополе.</a:t>
            </a:r>
          </a:p>
          <a:p>
            <a:r>
              <a:rPr lang="ru-RU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Возложенную на них миссию братья выполнили ещё до отъезда в Моравию. В Константинополе при подготовке к поездке Константин, используя свое знание греческого языка, языка </a:t>
            </a:r>
            <a:r>
              <a:rPr lang="ru-RU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солунских</a:t>
            </a:r>
            <a:r>
              <a:rPr lang="ru-RU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славян, а также других народов, составил для славян алфавит - </a:t>
            </a:r>
            <a:r>
              <a:rPr lang="ru-RU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глаголицу.Создав</a:t>
            </a:r>
            <a:r>
              <a:rPr lang="ru-RU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алфавит и систему письма, Константин приступил к переводу с греческого языка богослужебного Евангелия.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5581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7C85E6-F983-483B-8253-6DA7695A5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265829" y="7715013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Объект 5" descr="ÐÐ°ÑÑÐ¸Ð½ÐºÐ¸ Ð¿Ð¾ Ð·Ð°Ð¿ÑÐ¾ÑÑ ÐºÐ¸ÑÐ¸Ð»Ð»Ð¸ÑÐ° Ð¸ Ð³Ð»Ð°Ð³Ð¾Ð»Ð¸ÑÐ° ÑÑÐ°Ð²Ð½ÐµÐ½Ð¸Ðµ">
            <a:extLst>
              <a:ext uri="{FF2B5EF4-FFF2-40B4-BE49-F238E27FC236}">
                <a16:creationId xmlns:a16="http://schemas.microsoft.com/office/drawing/2014/main" xmlns="" id="{82DF92D0-C0AC-4B4B-A172-C02C301E044F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8009" y="0"/>
            <a:ext cx="6644827" cy="67243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508903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A33DB04-BAFB-4F19-B597-E109E0BFF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812" y="7658147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35F3B46-0266-431B-AE6E-74E7C182AC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Изменения алфавитно-буквенного состава русского письма по их характеру и целям подразделяются 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три основные группы.</a:t>
            </a:r>
            <a:endParaRPr lang="ru-RU" sz="2400" dirty="0"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 первой из этих групп относилось исключение букв, заимствованных из греческого алфавита и с самого начала ненужных для передачи славянской 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речи, таких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букв в русском алфавите оказалось девять: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«пси», «кси», «фита», «ижица», «омега»,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одно из двух кирилловских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«и» («и» — «иже»),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одно из двух кирилловских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«з» («зело» — «земля»), «ять» и «малый юс»,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иногда применявшийся вместо буквы «я» (остальные три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«юса»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перестали применяться в русском письме еще раньше).</a:t>
            </a:r>
            <a:endParaRPr lang="ru-RU" sz="2400" dirty="0"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Петр I при изготовлении в 1707—1708 гг. первого комплекта разработанного по его указанию нового русского так называемого «гражданского» шрифта исключил из русского алфавита восемь из девяти этих </a:t>
            </a: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букв: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«пси», «кси», «омегу», «ижицу», «юс», а также «ферт» (оставив «фиту»), «землю» (оставив «зело»), «иже» (оставив «и»)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Одна</a:t>
            </a:r>
            <a:r>
              <a:rPr lang="ru" sz="24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ко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большинство этих букв Петр восстановил, и в учебную азбуку 1710 г. не вошли только «юсы», «пси», «омега», а также лигатура «от» — «омега» с надписанным над ней «т». В результате этого с 1711 по 1735 г. русские гражданские книги набирались различно — то одним, то другим составом азбуки.</a:t>
            </a:r>
            <a:endParaRPr lang="ru-RU" sz="2400" dirty="0"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14140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04DFFD-239D-419A-8674-79DA32FB4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52099" y="7601282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7720F693-A67E-4C81-84FC-286832DD5448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6157" y="99514"/>
            <a:ext cx="5274291" cy="65111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6358273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7C143B-CD05-4BCC-BB00-94FC5012B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28032" y="7629715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9AD2375-7C6C-47CE-8608-E2580C8835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Выводы к разделу</a:t>
            </a:r>
          </a:p>
          <a:p>
            <a:r>
              <a:rPr lang="ru-RU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 основе изложенного я пришел к следующим выводам:</a:t>
            </a:r>
          </a:p>
          <a:p>
            <a:r>
              <a:rPr lang="ru-RU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1.</a:t>
            </a:r>
            <a:r>
              <a:rPr lang="ru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Современный русский алфавит сформировался на основе кириллицы в результате ряда изменений.</a:t>
            </a:r>
          </a:p>
          <a:p>
            <a:r>
              <a:rPr lang="ru-RU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2.</a:t>
            </a:r>
            <a:r>
              <a:rPr lang="ru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Первые изменения касались стилей письма.</a:t>
            </a:r>
          </a:p>
          <a:p>
            <a:r>
              <a:rPr lang="ru-RU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3</a:t>
            </a:r>
            <a:r>
              <a:rPr lang="ru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</a:t>
            </a:r>
            <a:r>
              <a:rPr lang="ru-RU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Первая реформа письменности была проведена Петром I.</a:t>
            </a:r>
          </a:p>
          <a:p>
            <a:r>
              <a:rPr lang="ru-RU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4.</a:t>
            </a:r>
            <a:r>
              <a:rPr lang="ru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Свой современный вид русский алфавит принял после реформы 1917-1918 годов.</a:t>
            </a:r>
          </a:p>
          <a:p>
            <a:r>
              <a:rPr lang="ru-RU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 </a:t>
            </a:r>
          </a:p>
          <a:p>
            <a:r>
              <a:rPr lang="ru-RU" b="1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Заключение</a:t>
            </a:r>
          </a:p>
          <a:p>
            <a:r>
              <a:rPr lang="ru-RU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 результате проделанной работы моя гипотеза подтвердилась. Старославянский алфавит выглядел иначе, чем современный. Свой сегодняшний вид алфавит принял в результате многих изменений.</a:t>
            </a:r>
          </a:p>
          <a:p>
            <a:r>
              <a:rPr lang="ru-RU" dirty="0" smtClean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Я пришел </a:t>
            </a:r>
            <a:r>
              <a:rPr lang="ru-RU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 следующим выводам:</a:t>
            </a:r>
          </a:p>
          <a:p>
            <a:r>
              <a:rPr lang="ru-RU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1</a:t>
            </a:r>
            <a:r>
              <a:rPr lang="ru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</a:t>
            </a:r>
            <a:r>
              <a:rPr lang="ru-RU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Братья Кирилл и Мефодий в 863 году создали старославянский алфавит - глаголицу.</a:t>
            </a:r>
          </a:p>
          <a:p>
            <a:r>
              <a:rPr lang="ru-RU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2.Основу современного русского алфавита составляет кириллица, изменившаяся в результате реформ письменности.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121784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24412BF-35D2-4AAC-A628-310ED8DA8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28031" y="7487550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3B9DE18-71C8-4F56-972D-78061A8D95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                                           </a:t>
            </a:r>
            <a:r>
              <a:rPr lang="ru-RU" sz="2400" b="1" dirty="0" smtClean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Список </a:t>
            </a:r>
            <a:r>
              <a:rPr lang="ru-RU" sz="2400" b="1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использованной литературы</a:t>
            </a:r>
            <a:r>
              <a:rPr lang="ru-RU" sz="2400" b="1" dirty="0" smtClean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:</a:t>
            </a:r>
            <a:endParaRPr lang="ru-RU" sz="2400" b="1" dirty="0"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24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Интернет-ресурсы:</a:t>
            </a:r>
          </a:p>
          <a:p>
            <a:r>
              <a:rPr lang="ru-RU" sz="24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https://ru.wikipedia.org/wiki/</a:t>
            </a:r>
          </a:p>
          <a:p>
            <a:r>
              <a:rPr lang="ru-RU" sz="24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http://razvitie4.ru/bukvica-glubinnye-obrazy.html/</a:t>
            </a:r>
          </a:p>
          <a:p>
            <a:r>
              <a:rPr lang="ru-RU" sz="24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http://genobooks.narod.ru/Azbuka/</a:t>
            </a:r>
          </a:p>
          <a:p>
            <a:r>
              <a:rPr lang="ru-RU" sz="24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http://pechatnyj-dvor.su/</a:t>
            </a:r>
          </a:p>
          <a:p>
            <a:r>
              <a:rPr lang="ru-RU" sz="24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https://www.myfilology.ru</a:t>
            </a:r>
            <a:r>
              <a:rPr lang="ru-RU" sz="2400" dirty="0" smtClean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/</a:t>
            </a:r>
          </a:p>
          <a:p>
            <a:r>
              <a:rPr lang="ru-RU" sz="24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</a:t>
            </a:r>
          </a:p>
          <a:p>
            <a:r>
              <a:rPr lang="ru-RU" sz="2400" dirty="0" smtClean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1</a:t>
            </a:r>
            <a:r>
              <a:rPr lang="ru-RU" sz="24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	Большая Российская энциклопедия/ Под ред. </a:t>
            </a:r>
            <a:r>
              <a:rPr lang="ru-RU" sz="24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Ю.С.Осипова</a:t>
            </a:r>
            <a:r>
              <a:rPr lang="ru-RU" sz="24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– М.: Научное издательство «Большая Российская энциклопедия», 2009.</a:t>
            </a:r>
          </a:p>
          <a:p>
            <a:r>
              <a:rPr lang="ru-RU" sz="24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2.	</a:t>
            </a:r>
            <a:r>
              <a:rPr lang="ru-RU" sz="24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Истрин</a:t>
            </a:r>
            <a:r>
              <a:rPr lang="ru-RU" sz="24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В.А. 1100 лет славянской азбуки. – 2-е изд.., </a:t>
            </a:r>
            <a:r>
              <a:rPr lang="ru-RU" sz="24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перераб</a:t>
            </a:r>
            <a:r>
              <a:rPr lang="ru-RU" sz="24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и доп. – М.: Наука, 1988 – 192 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751020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359</Words>
  <Application>Microsoft Office PowerPoint</Application>
  <PresentationFormat>Произвольный</PresentationFormat>
  <Paragraphs>30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Проект по русскому языку на тему: История Русского алфавита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по русскому языку на тему: История Русского алфавита</dc:title>
  <dc:creator>yakuta2004@mail.ru</dc:creator>
  <cp:lastModifiedBy>Дом</cp:lastModifiedBy>
  <cp:revision>2</cp:revision>
  <dcterms:created xsi:type="dcterms:W3CDTF">2019-08-06T21:33:59Z</dcterms:created>
  <dcterms:modified xsi:type="dcterms:W3CDTF">2020-01-09T14:44:15Z</dcterms:modified>
</cp:coreProperties>
</file>