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4660"/>
  </p:normalViewPr>
  <p:slideViewPr>
    <p:cSldViewPr>
      <p:cViewPr>
        <p:scale>
          <a:sx n="79" d="100"/>
          <a:sy n="79" d="100"/>
        </p:scale>
        <p:origin x="-1550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05912"/>
            <a:ext cx="9150872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480" y="0"/>
            <a:ext cx="7772400" cy="1470025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средняя общеобразовательная школа № 1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имени Чернявского Якова Михайловича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станицы Крыловской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Крыловский район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8472" y="5877272"/>
            <a:ext cx="6289872" cy="816496"/>
          </a:xfrm>
        </p:spPr>
        <p:txBody>
          <a:bodyPr>
            <a:normAutofit/>
          </a:bodyPr>
          <a:lstStyle/>
          <a:p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19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Резцова</a:t>
            </a:r>
            <a:r>
              <a:rPr lang="ru-RU" sz="1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К.С., учитель английского языка</a:t>
            </a:r>
          </a:p>
          <a:p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г.</a:t>
            </a:r>
            <a:endParaRPr lang="ru-RU" sz="1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8257" y="2967335"/>
            <a:ext cx="820750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Безопасность дорожного движения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1709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5.infourok.ru/uploads/ex/110b/0011762a-83d137ed/hello_html_m6313828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7784" y="1039962"/>
            <a:ext cx="6408712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Вопрос № 6: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Где можно переходить проезжую часть автомобильной дороги вне населённого пункта, если нет пешеходного перехода?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местах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где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дорога просматривается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обе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стороны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27751" y="116632"/>
            <a:ext cx="7349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Внимание – викторина!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48855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5.infourok.ru/uploads/ex/110b/0011762a-83d137ed/hello_html_m6313828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2" y="1268760"/>
            <a:ext cx="5987008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Вопрос № 7: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какого возраста разрешается езда на велосипеде?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 14 лет. 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27751" y="116632"/>
            <a:ext cx="7349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Внимание – викторина!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45720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5.infourok.ru/uploads/ex/110b/0011762a-83d137ed/hello_html_m6313828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2" y="1166018"/>
            <a:ext cx="5987008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Вопрос № 8: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Какой стороны должен придерживаться пешеход при движении по тротуару? </a:t>
            </a:r>
          </a:p>
          <a:p>
            <a:pPr marL="0" indent="0">
              <a:buNone/>
            </a:pP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равой стороны.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27751" y="116632"/>
            <a:ext cx="7349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Внимание – викторина!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39850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5.infourok.ru/uploads/ex/110b/0011762a-83d137ed/hello_html_m6313828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1800" y="1166018"/>
            <a:ext cx="59150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Вопрос № 9: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Прежде чем перейти дорогу, в какую сторону нужно посмотреть в первую очередь?</a:t>
            </a:r>
          </a:p>
          <a:p>
            <a:pPr marL="0" indent="0">
              <a:buNone/>
            </a:pP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алево. 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27751" y="116632"/>
            <a:ext cx="7349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Внимание – викторина!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514546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5.infourok.ru/uploads/ex/110b/0011762a-83d137ed/hello_html_m6313828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1800" y="1166018"/>
            <a:ext cx="59150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Вопрос № 10: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Где можно играть детям на улице?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специально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отведенных для игр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местах. 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27751" y="116632"/>
            <a:ext cx="7349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Внимание – викторина!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978820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5.infourok.ru/uploads/ex/110b/0011762a-83d137ed/hello_html_m6313828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1800" y="1068562"/>
            <a:ext cx="59150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Вопрос № 11: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Можно ли переходить дорогу наискосок?</a:t>
            </a:r>
          </a:p>
          <a:p>
            <a:pPr marL="0" indent="0">
              <a:buNone/>
            </a:pP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ет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так как путь становится длиннее и сложнее увидеть транспорт, который движется со стороны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спины. 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27751" y="116632"/>
            <a:ext cx="7349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Внимание – викторина!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556774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5.infourok.ru/uploads/ex/110b/0011762a-83d137ed/hello_html_m6313828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1800" y="1166018"/>
            <a:ext cx="59150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Вопрос № 12: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какому краю дороги должны идти пешеходы в тех местах, где нет тротуара?</a:t>
            </a:r>
          </a:p>
          <a:p>
            <a:pPr marL="0" indent="0">
              <a:buNone/>
            </a:pP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левому, навстречу движущемуся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транспорту. 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27751" y="116632"/>
            <a:ext cx="7349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Внимание – викторина!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437824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s05.infourok.ru/uploads/ex/059f/000b15a6-72776e15/hello_html_m57864d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12776"/>
            <a:ext cx="6193972" cy="5293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93706" y="58886"/>
            <a:ext cx="95326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cs typeface="Times New Roman" pitchFamily="18" charset="0"/>
              </a:rPr>
              <a:t>Кто переходит дорогу правильно/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cs typeface="Times New Roman" pitchFamily="18" charset="0"/>
              </a:rPr>
              <a:t>неправильно?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0347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53243" y="116632"/>
            <a:ext cx="60981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 – ПАССАЖИРЫ!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6" descr="http://900igr.net/up/datai/180582/0080-059-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20" y="2924944"/>
            <a:ext cx="9169097" cy="39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75656" y="104665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Правило № 1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ddu383.minsk.edu.by/ru/sm.aspx?guid=2025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15984"/>
            <a:ext cx="3096344" cy="2365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s://avatars.mds.yandex.net/get-pdb/936467/5df2aa1d-251d-4490-9752-e0e42e2bcc16/s1200?webp=false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09"/>
          <a:stretch/>
        </p:blipFill>
        <p:spPr bwMode="auto">
          <a:xfrm>
            <a:off x="5066905" y="1484784"/>
            <a:ext cx="2999500" cy="2296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78523" y="104665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Правило № 2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6" descr="http://900igr.net/up/datai/180582/0080-059-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20" y="1116300"/>
            <a:ext cx="9169097" cy="574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9466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53243" y="116632"/>
            <a:ext cx="60981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 – ПАССАЖИРЫ!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104665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Правило № 3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78523" y="104665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Правило № 4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https://pisateli.my1.ru/_fr/13/118028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10" y="1556792"/>
            <a:ext cx="378389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://900igr.net/up/datai/126957/0009-029-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946" y="1444450"/>
            <a:ext cx="2870019" cy="3145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900igr.net/up/datai/180582/0080-059-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20" y="1116300"/>
            <a:ext cx="9169097" cy="574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3665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5695" y="116632"/>
            <a:ext cx="57332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 – ПЕШЕХОДЫ!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89072"/>
            <a:ext cx="2725237" cy="3420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526574"/>
            <a:ext cx="2724267" cy="338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69352" y="1116300"/>
            <a:ext cx="27435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Правило № 1</a:t>
            </a:r>
            <a:endParaRPr lang="ru-RU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6055" y="1136340"/>
            <a:ext cx="2724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Правило № 2</a:t>
            </a:r>
            <a:endParaRPr lang="ru-RU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 descr="http://900igr.net/up/datai/180582/0080-059-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20" y="1116300"/>
            <a:ext cx="9169097" cy="574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31153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53243" y="116632"/>
            <a:ext cx="60981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 – ПАССАЖИРЫ!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104665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Правило № 5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78523" y="104665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Правило № 6</a:t>
            </a:r>
            <a:endParaRPr lang="ru-RU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://ks-er.ru/wp-content/uploads/2019/02/hello_html_2291a5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5984"/>
            <a:ext cx="4164924" cy="3036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s://avatars.mds.yandex.net/get-pdb/2410298/ce917604-2c8d-4954-adc1-8d4ed0ee2d08/s1200?webp=fal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315" y="1415985"/>
            <a:ext cx="4164924" cy="303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://900igr.net/up/datai/180582/0080-059-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20" y="1116300"/>
            <a:ext cx="9169097" cy="574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5398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951643"/>
              </p:ext>
            </p:extLst>
          </p:nvPr>
        </p:nvGraphicFramePr>
        <p:xfrm>
          <a:off x="323528" y="764704"/>
          <a:ext cx="8424936" cy="568862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94173"/>
                <a:gridCol w="749098"/>
                <a:gridCol w="748219"/>
                <a:gridCol w="749098"/>
                <a:gridCol w="748219"/>
                <a:gridCol w="749098"/>
                <a:gridCol w="748219"/>
                <a:gridCol w="749098"/>
                <a:gridCol w="748219"/>
                <a:gridCol w="624101"/>
                <a:gridCol w="624101"/>
                <a:gridCol w="593293"/>
              </a:tblGrid>
              <a:tr h="334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4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  <a:tr h="334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334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334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33462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33462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33462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11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33462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3346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334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  <a:tr h="334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4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4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4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4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4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39552" y="188640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Кроссворд «Основные понятия дорожного движения»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9612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692373"/>
            <a:ext cx="6907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</a:p>
        </p:txBody>
      </p:sp>
      <p:pic>
        <p:nvPicPr>
          <p:cNvPr id="22530" name="Picture 2" descr="https://school102blog.files.wordpress.com/2020/04/d09ad0b0d180d182d0b8d0bdd0bad0b0-d09fd094d0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730" y="1900320"/>
            <a:ext cx="6048672" cy="4010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40027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5695" y="116632"/>
            <a:ext cx="57332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 – ПЕШЕХОДЫ!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69352" y="1137072"/>
            <a:ext cx="27435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Правило № 3</a:t>
            </a:r>
            <a:endParaRPr lang="ru-RU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6055" y="1136340"/>
            <a:ext cx="2724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Правило № 4</a:t>
            </a:r>
            <a:endParaRPr lang="ru-RU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d10107.edu35.ru/images/02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3748614" cy="2655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mage.winudf.com/v2/image1/Y29tLndoaXNwZXJhcnRzLmtpZHMuam91cm5hbF9zY3JlZW5fNl8xNTY2NjQ3NTY2XzA3MA/screen-6.jpg?fakeurl=1&amp;type=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864" y="1628800"/>
            <a:ext cx="4090753" cy="2655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900igr.net/up/datai/180582/0080-059-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20" y="1136340"/>
            <a:ext cx="9169097" cy="572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30839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835695" y="116632"/>
            <a:ext cx="57332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 – ПЕШЕХОДЫ!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100" name="Picture 4" descr="http://altaimolodoi.ru/wp-content/uploads/2020/05/img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868" y="1539561"/>
            <a:ext cx="3194476" cy="2395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zvestia.kharkov.ua/content/documents/12672/1267172/images/5_18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935" y="1613932"/>
            <a:ext cx="3027939" cy="224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avatars.mds.yandex.net/get-pdb/998741/f087e670-27aa-4087-937a-008255b60376/s1200?webp=fals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4952" y="4335529"/>
            <a:ext cx="3312368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169352" y="1137072"/>
            <a:ext cx="27435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Правило № 5</a:t>
            </a:r>
            <a:endParaRPr lang="ru-RU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76055" y="1136340"/>
            <a:ext cx="2724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Правило № 6</a:t>
            </a:r>
            <a:endParaRPr lang="ru-RU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91280" y="3935419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Правило № 7</a:t>
            </a:r>
            <a:endParaRPr lang="ru-RU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6" name="Picture 10" descr="https://fsd.multiurok.ru/html/2019/06/27/s_5d1439e0d9509/1178915_5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57"/>
          <a:stretch/>
        </p:blipFill>
        <p:spPr bwMode="auto">
          <a:xfrm>
            <a:off x="6677890" y="3718923"/>
            <a:ext cx="2285968" cy="304428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02884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ds05.infourok.ru/uploads/ex/110b/0011762a-83d137ed/hello_html_m6313828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736" y="1037508"/>
            <a:ext cx="7128792" cy="36211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Вопрос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№ 1: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Какие лица отнесены правилами к участникам дорожного движения?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а) Дорожные рабочие, водители, пассажиры;</a:t>
            </a: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б) Пешеходы, водители, пассажиры;</a:t>
            </a: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в) Все перечисленные лица.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27751" y="116632"/>
            <a:ext cx="7349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Внимание – викторина!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65168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5.infourok.ru/uploads/ex/110b/0011762a-83d137ed/hello_html_m6313828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1600200"/>
            <a:ext cx="6131024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Вопрос № 2: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Что такое тротуар?</a:t>
            </a:r>
          </a:p>
          <a:p>
            <a:pPr marL="0" indent="0">
              <a:buNone/>
            </a:pP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орога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для движения пешеходов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27751" y="116632"/>
            <a:ext cx="7349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Внимание – викторина!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68881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5.infourok.ru/uploads/ex/110b/0011762a-83d137ed/hello_html_m6313828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7784" y="1039962"/>
            <a:ext cx="6131024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Вопрос № 3: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Кого называют пешеходом?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Человека вне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транспорта, находящегося на дороге, но не работающего на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ней.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27751" y="116632"/>
            <a:ext cx="7349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Внимание – викторина!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155007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5.infourok.ru/uploads/ex/110b/0011762a-83d137ed/hello_html_m6313828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2" y="1108310"/>
            <a:ext cx="5987008" cy="4641379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Вопрос № 4: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Как на проезжей части улиц и дорог обозначен пешеходный переход?</a:t>
            </a:r>
          </a:p>
          <a:p>
            <a:pPr marL="0" indent="0">
              <a:buNone/>
            </a:pP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наком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«пешеходный переход» или белыми линиями разметки «зебра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27751" y="116632"/>
            <a:ext cx="7349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Внимание – викторина!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316707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5.infourok.ru/uploads/ex/110b/0011762a-83d137ed/hello_html_m6313828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7783" y="1050274"/>
            <a:ext cx="6336705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Вопрос № 5: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Место возвышения посреди проезжей части дороги с двусторонним движением, предназначенное для пешеходов и куда не разрешается заезжать водителям.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«Островок </a:t>
            </a:r>
            <a:r>
              <a:rPr lang="ru-RU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безопасности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27751" y="116632"/>
            <a:ext cx="7349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Внимание – викторина!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82492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149</TotalTime>
  <Words>415</Words>
  <Application>Microsoft Office PowerPoint</Application>
  <PresentationFormat>Экран (4:3)</PresentationFormat>
  <Paragraphs>179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Муниципальное бюджетное общеобразовательное учреждение  средняя общеобразовательная школа № 1  имени Чернявского Якова Михайловича станицы Крыловской муниципального образования Крыловский район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 средняя общеобразовательная школа № 1  имени Чернявского Якова Михайловича станицы Крыловской муниципального образования Крыловский район</dc:title>
  <dc:creator>Kristina</dc:creator>
  <cp:lastModifiedBy>Kristina</cp:lastModifiedBy>
  <cp:revision>15</cp:revision>
  <dcterms:created xsi:type="dcterms:W3CDTF">2020-08-09T11:48:07Z</dcterms:created>
  <dcterms:modified xsi:type="dcterms:W3CDTF">2020-08-09T14:28:17Z</dcterms:modified>
</cp:coreProperties>
</file>