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BD01D1-2443-4009-AB75-4ED468E34A6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A9DAB6-A2D8-4846-9BA6-026AE4698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День народного единства</a:t>
            </a:r>
            <a:br>
              <a:rPr lang="ru-RU" sz="4800" dirty="0" smtClean="0"/>
            </a:br>
            <a:r>
              <a:rPr lang="ru-RU" sz="2400" dirty="0" smtClean="0"/>
              <a:t>Классный час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МБОУ СОШ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1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47900"/>
            <a:ext cx="6696743" cy="42774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Бой с захватчиками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58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04864"/>
            <a:ext cx="7605464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Памятник «Гражданину </a:t>
            </a:r>
            <a:r>
              <a:rPr lang="ru-RU" sz="2400" dirty="0"/>
              <a:t>Минину и князю Пожарскому» работы скульптора Ивана </a:t>
            </a:r>
            <a:r>
              <a:rPr lang="ru-RU" sz="2400" dirty="0" err="1" smtClean="0"/>
              <a:t>Мартоса</a:t>
            </a:r>
            <a:r>
              <a:rPr lang="ru-RU" sz="2400" dirty="0" smtClean="0"/>
              <a:t>, 1818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177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303" y="2247900"/>
            <a:ext cx="5817394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Памятник «</a:t>
            </a:r>
            <a:r>
              <a:rPr lang="ru-RU" sz="2400" dirty="0"/>
              <a:t>Гражданину Минину и князю Пожарскому» работы скульптора Ивана </a:t>
            </a:r>
            <a:r>
              <a:rPr lang="ru-RU" sz="2400" dirty="0" err="1" smtClean="0"/>
              <a:t>Мартоса</a:t>
            </a:r>
            <a:r>
              <a:rPr lang="ru-RU" sz="2400" dirty="0" smtClean="0"/>
              <a:t>, наше время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138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/>
              <a:t>Назовите  даты, </a:t>
            </a:r>
            <a:r>
              <a:rPr lang="ru-RU" b="1" i="1" dirty="0" smtClean="0"/>
              <a:t>известные вам, когда </a:t>
            </a:r>
            <a:r>
              <a:rPr lang="ru-RU" b="1" i="1" dirty="0"/>
              <a:t>русский народ, проявив единство, дал отпор иноземным захватчикам. </a:t>
            </a:r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4 ноября 1612 года –ополчение Минина и Пожарского;</a:t>
            </a:r>
          </a:p>
          <a:p>
            <a:pPr algn="ctr"/>
            <a:r>
              <a:rPr lang="ru-RU" dirty="0" smtClean="0"/>
              <a:t>Великая Отечественная война 1941-1945 гг.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7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b="1" i="1" dirty="0" smtClean="0"/>
              <a:t>Какие </a:t>
            </a:r>
            <a:r>
              <a:rPr lang="ru-RU" b="1" i="1" dirty="0"/>
              <a:t>нравственные выводы мы с вами должны сделать в конце нашего занятия</a:t>
            </a:r>
            <a:r>
              <a:rPr lang="ru-RU" b="1" i="1" dirty="0" smtClean="0"/>
              <a:t>?</a:t>
            </a:r>
          </a:p>
          <a:p>
            <a:endParaRPr lang="ru-RU" b="1" i="1" dirty="0"/>
          </a:p>
          <a:p>
            <a:pPr algn="ctr"/>
            <a:r>
              <a:rPr lang="ru-RU" b="1" i="1" dirty="0" smtClean="0"/>
              <a:t>Почему </a:t>
            </a:r>
            <a:r>
              <a:rPr lang="ru-RU" b="1" i="1" dirty="0"/>
              <a:t>так важно быть едиными?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«</a:t>
            </a:r>
            <a:r>
              <a:rPr lang="ru-RU" sz="3600" i="1" dirty="0"/>
              <a:t>Минин и Пожарский», </a:t>
            </a:r>
            <a:endParaRPr lang="ru-RU" sz="3600" i="1" dirty="0" smtClean="0"/>
          </a:p>
          <a:p>
            <a:pPr marL="0" indent="0" algn="ctr">
              <a:buNone/>
            </a:pPr>
            <a:r>
              <a:rPr lang="ru-RU" sz="3600" i="1" dirty="0" err="1" smtClean="0"/>
              <a:t>реж</a:t>
            </a:r>
            <a:r>
              <a:rPr lang="ru-RU" sz="3600" i="1" dirty="0"/>
              <a:t>. </a:t>
            </a:r>
            <a:r>
              <a:rPr lang="ru-RU" sz="3600" i="1" dirty="0" err="1"/>
              <a:t>В.Пудовкин</a:t>
            </a:r>
            <a:r>
              <a:rPr lang="ru-RU" sz="3600" i="1" dirty="0"/>
              <a:t>, </a:t>
            </a:r>
            <a:r>
              <a:rPr lang="ru-RU" sz="3600" i="1" dirty="0" err="1"/>
              <a:t>М.Доллер</a:t>
            </a:r>
            <a:r>
              <a:rPr lang="ru-RU" sz="3600" i="1" dirty="0"/>
              <a:t>, </a:t>
            </a:r>
            <a:r>
              <a:rPr lang="ru-RU" sz="3600" i="1" dirty="0" smtClean="0"/>
              <a:t>1939г</a:t>
            </a:r>
          </a:p>
          <a:p>
            <a:pPr marL="0" indent="0" algn="ctr">
              <a:buNone/>
            </a:pPr>
            <a:endParaRPr lang="ru-RU" sz="3600" i="1" dirty="0" smtClean="0"/>
          </a:p>
          <a:p>
            <a:pPr marL="0" indent="0" algn="ctr">
              <a:buNone/>
            </a:pPr>
            <a:r>
              <a:rPr lang="ru-RU" sz="3600" i="1" dirty="0" smtClean="0"/>
              <a:t>«</a:t>
            </a:r>
            <a:r>
              <a:rPr lang="ru-RU" sz="3600" i="1" dirty="0"/>
              <a:t>Александр Невский», </a:t>
            </a:r>
          </a:p>
          <a:p>
            <a:pPr marL="0" indent="0" algn="ctr">
              <a:buNone/>
            </a:pPr>
            <a:r>
              <a:rPr lang="ru-RU" sz="3600" i="1" dirty="0" err="1" smtClean="0"/>
              <a:t>реж</a:t>
            </a:r>
            <a:r>
              <a:rPr lang="ru-RU" sz="3600" i="1" dirty="0"/>
              <a:t>. </a:t>
            </a:r>
            <a:r>
              <a:rPr lang="ru-RU" sz="3600" i="1" dirty="0" err="1"/>
              <a:t>С.Эйзенштейн</a:t>
            </a:r>
            <a:r>
              <a:rPr lang="ru-RU" sz="3600" i="1" dirty="0"/>
              <a:t>, 1938г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Советую посмотреть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29381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47900"/>
            <a:ext cx="6768752" cy="41765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4</a:t>
            </a:r>
            <a:r>
              <a:rPr lang="en-US" sz="4800" dirty="0" smtClean="0"/>
              <a:t> </a:t>
            </a:r>
            <a:r>
              <a:rPr lang="ru-RU" sz="4800" dirty="0" smtClean="0"/>
              <a:t>ноября </a:t>
            </a:r>
            <a:r>
              <a:rPr lang="ru-RU" sz="4800" dirty="0" smtClean="0"/>
              <a:t>2021 </a:t>
            </a:r>
            <a:r>
              <a:rPr lang="ru-RU" sz="4800" dirty="0" smtClean="0"/>
              <a:t>года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7476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6696744" cy="43539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Смутное время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60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3096344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Борис Годунов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9204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32856"/>
            <a:ext cx="3066765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Лжедмитрий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6278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47900"/>
            <a:ext cx="6768752" cy="42774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Купец Кузьма Минин и князь Дмитрий Пожарский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071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sz="3600" i="1" dirty="0" smtClean="0"/>
              <a:t>«</a:t>
            </a:r>
            <a:r>
              <a:rPr lang="ru-RU" sz="3600" i="1" dirty="0"/>
              <a:t>Невиданная волна народного подъема прокатилась по всей Руси. Отовсюду посылали Минину людей и деньги. Ковали оружие, лили пушки, собиралось, росло </a:t>
            </a:r>
            <a:r>
              <a:rPr lang="ru-RU" sz="3600" i="1" dirty="0" smtClean="0"/>
              <a:t>ополчение…» </a:t>
            </a:r>
            <a:endParaRPr lang="ru-RU" sz="3600" i="1" dirty="0"/>
          </a:p>
          <a:p>
            <a:endParaRPr lang="ru-RU" i="1" dirty="0" smtClean="0"/>
          </a:p>
          <a:p>
            <a:pPr marL="0" indent="0" algn="ctr">
              <a:buNone/>
            </a:pPr>
            <a:r>
              <a:rPr lang="ru-RU" i="1" smtClean="0"/>
              <a:t>(цитата из фильма «Минин и Пожарский», реж. В.Пудовкин, М.Доллер, 1939г).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96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Вставайте</a:t>
            </a:r>
            <a:r>
              <a:rPr lang="ru-RU" i="1" dirty="0"/>
              <a:t>, люди русские,</a:t>
            </a:r>
            <a:br>
              <a:rPr lang="ru-RU" i="1" dirty="0"/>
            </a:br>
            <a:r>
              <a:rPr lang="ru-RU" i="1" dirty="0"/>
              <a:t>На славный бой, на смертный бой.</a:t>
            </a:r>
            <a:br>
              <a:rPr lang="ru-RU" i="1" dirty="0"/>
            </a:br>
            <a:r>
              <a:rPr lang="ru-RU" i="1" dirty="0"/>
              <a:t>Вставайте, люди вольные,</a:t>
            </a:r>
            <a:br>
              <a:rPr lang="ru-RU" i="1" dirty="0"/>
            </a:br>
            <a:r>
              <a:rPr lang="ru-RU" i="1" dirty="0"/>
              <a:t>За нашу землю честную!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/>
              <a:t>Врагам на Русь не хаживать,</a:t>
            </a:r>
            <a:br>
              <a:rPr lang="ru-RU" i="1" dirty="0"/>
            </a:br>
            <a:r>
              <a:rPr lang="ru-RU" i="1" dirty="0"/>
              <a:t>Полков на Русь не важивать!</a:t>
            </a:r>
            <a:br>
              <a:rPr lang="ru-RU" i="1" dirty="0"/>
            </a:br>
            <a:r>
              <a:rPr lang="ru-RU" i="1" dirty="0"/>
              <a:t>Путей на Русь не видывать,</a:t>
            </a:r>
            <a:br>
              <a:rPr lang="ru-RU" i="1" dirty="0"/>
            </a:br>
            <a:r>
              <a:rPr lang="ru-RU" i="1" dirty="0"/>
              <a:t>Полей Руси не </a:t>
            </a:r>
            <a:r>
              <a:rPr lang="ru-RU" i="1" dirty="0" err="1" smtClean="0"/>
              <a:t>таптывать</a:t>
            </a:r>
            <a:r>
              <a:rPr lang="ru-RU" i="1" dirty="0" smtClean="0"/>
              <a:t>… </a:t>
            </a:r>
          </a:p>
          <a:p>
            <a:pPr marL="0" indent="0" algn="ctr">
              <a:buNone/>
            </a:pPr>
            <a:r>
              <a:rPr lang="ru-RU" sz="1600" i="1" dirty="0" smtClean="0"/>
              <a:t>(</a:t>
            </a:r>
            <a:r>
              <a:rPr lang="ru-RU" sz="1600" i="1" dirty="0"/>
              <a:t>из </a:t>
            </a:r>
            <a:r>
              <a:rPr lang="ru-RU" sz="1600" i="1" dirty="0" smtClean="0"/>
              <a:t>фильма </a:t>
            </a:r>
            <a:r>
              <a:rPr lang="ru-RU" sz="1600" i="1" dirty="0"/>
              <a:t>«Александр Невский», </a:t>
            </a:r>
            <a:r>
              <a:rPr lang="ru-RU" sz="1600" i="1" dirty="0" err="1"/>
              <a:t>реж</a:t>
            </a:r>
            <a:r>
              <a:rPr lang="ru-RU" sz="1600" i="1" dirty="0"/>
              <a:t>. </a:t>
            </a:r>
            <a:r>
              <a:rPr lang="ru-RU" sz="1600" i="1" dirty="0" err="1"/>
              <a:t>С.Эйзенштейн</a:t>
            </a:r>
            <a:r>
              <a:rPr lang="ru-RU" sz="1600" i="1" dirty="0"/>
              <a:t>, 1938г</a:t>
            </a:r>
            <a:r>
              <a:rPr lang="ru-RU" sz="1600" i="1" dirty="0" smtClean="0"/>
              <a:t>)</a:t>
            </a:r>
            <a:r>
              <a:rPr lang="ru-RU" sz="1900" i="1" dirty="0" smtClean="0"/>
              <a:t>. </a:t>
            </a:r>
            <a:endParaRPr lang="ru-RU" sz="19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«Вставайте, люди русские!» </a:t>
            </a:r>
          </a:p>
        </p:txBody>
      </p:sp>
    </p:spTree>
    <p:extLst>
      <p:ext uri="{BB962C8B-B14F-4D97-AF65-F5344CB8AC3E}">
        <p14:creationId xmlns:p14="http://schemas.microsoft.com/office/powerpoint/2010/main" xmlns="" val="25750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Казанская икона Божьей Матери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247900"/>
            <a:ext cx="6768752" cy="4205436"/>
          </a:xfrm>
        </p:spPr>
      </p:pic>
    </p:spTree>
    <p:extLst>
      <p:ext uri="{BB962C8B-B14F-4D97-AF65-F5344CB8AC3E}">
        <p14:creationId xmlns:p14="http://schemas.microsoft.com/office/powerpoint/2010/main" xmlns="" val="39437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192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День народного единства Классный час</vt:lpstr>
      <vt:lpstr>4 ноября 2021 года</vt:lpstr>
      <vt:lpstr>Смутное время</vt:lpstr>
      <vt:lpstr>Борис Годунов</vt:lpstr>
      <vt:lpstr>Лжедмитрий</vt:lpstr>
      <vt:lpstr>Купец Кузьма Минин и князь Дмитрий Пожарский</vt:lpstr>
      <vt:lpstr>Слайд 7</vt:lpstr>
      <vt:lpstr>«Вставайте, люди русские!» </vt:lpstr>
      <vt:lpstr>Казанская икона Божьей Матери</vt:lpstr>
      <vt:lpstr>Бой с захватчиками</vt:lpstr>
      <vt:lpstr>Памятник «Гражданину Минину и князю Пожарскому» работы скульптора Ивана Мартоса, 1818 год</vt:lpstr>
      <vt:lpstr>Памятник «Гражданину Минину и князю Пожарскому» работы скульптора Ивана Мартоса, наше время</vt:lpstr>
      <vt:lpstr>Слайд 13</vt:lpstr>
      <vt:lpstr>Слайд 14</vt:lpstr>
      <vt:lpstr>Советую посмотреть</vt:lpstr>
    </vt:vector>
  </TitlesOfParts>
  <Company>ГОУ ВПО РГМУ Росздрава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 Классный час</dc:title>
  <dc:creator>lenovo</dc:creator>
  <cp:lastModifiedBy>Тимошенко</cp:lastModifiedBy>
  <cp:revision>14</cp:revision>
  <dcterms:created xsi:type="dcterms:W3CDTF">2018-10-20T12:41:59Z</dcterms:created>
  <dcterms:modified xsi:type="dcterms:W3CDTF">2021-10-25T12:51:59Z</dcterms:modified>
</cp:coreProperties>
</file>