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73" r:id="rId3"/>
    <p:sldId id="274" r:id="rId4"/>
    <p:sldId id="275" r:id="rId5"/>
    <p:sldId id="276" r:id="rId6"/>
    <p:sldId id="256" r:id="rId7"/>
    <p:sldId id="260" r:id="rId8"/>
    <p:sldId id="262" r:id="rId9"/>
    <p:sldId id="278" r:id="rId10"/>
    <p:sldId id="264" r:id="rId11"/>
    <p:sldId id="279" r:id="rId12"/>
    <p:sldId id="265" r:id="rId13"/>
    <p:sldId id="258" r:id="rId14"/>
    <p:sldId id="266" r:id="rId15"/>
    <p:sldId id="267" r:id="rId16"/>
    <p:sldId id="268" r:id="rId17"/>
    <p:sldId id="269" r:id="rId18"/>
    <p:sldId id="270" r:id="rId19"/>
    <p:sldId id="280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04.08.2020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 algn="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Учитель: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Милосердова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Лариса Ивановна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МБОУ СОШ №1 ст. Крыловская</a:t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>Святая покровительница </a:t>
            </a:r>
            <a:r>
              <a:rPr lang="ru-RU" dirty="0" err="1" smtClean="0"/>
              <a:t>Екатеринодара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3183634" cy="3925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3069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04664"/>
            <a:ext cx="7416824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15865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Святая великомученица Екатерина</a:t>
            </a:r>
            <a:endParaRPr lang="ru-RU" dirty="0"/>
          </a:p>
        </p:txBody>
      </p:sp>
      <p:pic>
        <p:nvPicPr>
          <p:cNvPr id="2050" name="Picture 2" descr="C:\Users\Спортзал\Desktop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72816"/>
            <a:ext cx="3811281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526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5950929"/>
              </p:ext>
            </p:extLst>
          </p:nvPr>
        </p:nvGraphicFramePr>
        <p:xfrm>
          <a:off x="683564" y="2564904"/>
          <a:ext cx="7552880" cy="3240360"/>
        </p:xfrm>
        <a:graphic>
          <a:graphicData uri="http://schemas.openxmlformats.org/drawingml/2006/table">
            <a:tbl>
              <a:tblPr firstRow="1" firstCol="1" bandRow="1"/>
              <a:tblGrid>
                <a:gridCol w="755288"/>
                <a:gridCol w="755288"/>
                <a:gridCol w="755288"/>
                <a:gridCol w="755288"/>
                <a:gridCol w="755288"/>
                <a:gridCol w="755288"/>
                <a:gridCol w="755288"/>
                <a:gridCol w="755288"/>
                <a:gridCol w="755288"/>
                <a:gridCol w="755288"/>
              </a:tblGrid>
              <a:tr h="8100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Ё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Ч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Ш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Щ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Ъ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Ь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0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Э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Ю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675"/>
                        </a:spcAft>
                      </a:pPr>
                      <a:r>
                        <a:rPr lang="ru-RU" sz="1400" dirty="0">
                          <a:solidFill>
                            <a:srgbClr val="333333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1 </a:t>
            </a:r>
            <a:r>
              <a:rPr lang="ru-RU" dirty="0" smtClean="0"/>
              <a:t> 13  6  12  </a:t>
            </a:r>
            <a:r>
              <a:rPr lang="ru-RU" dirty="0"/>
              <a:t>19 </a:t>
            </a:r>
            <a:r>
              <a:rPr lang="ru-RU" dirty="0" smtClean="0"/>
              <a:t> 1  15  5  </a:t>
            </a:r>
            <a:r>
              <a:rPr lang="ru-RU" dirty="0"/>
              <a:t>18 </a:t>
            </a:r>
            <a:r>
              <a:rPr lang="ru-RU" dirty="0" smtClean="0"/>
              <a:t> 10  33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0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646"/>
            <a:ext cx="8208912" cy="6066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80822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488832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46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779926"/>
            <a:ext cx="6888765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86992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48680"/>
            <a:ext cx="7213134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7327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	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Свято-Екатерининский кафедральный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Собор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г.Краснодара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Спортзал\Desktop\svyato-ekaterininskiy-sobor-v-krasnoda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772816"/>
            <a:ext cx="6691263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547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Свято-Екатерининский храм станицы Крыловской</a:t>
            </a:r>
            <a:endParaRPr lang="ru-RU" dirty="0"/>
          </a:p>
        </p:txBody>
      </p:sp>
      <p:pic>
        <p:nvPicPr>
          <p:cNvPr id="2050" name="Picture 2" descr="C:\Users\Спортзал\Desktop\Без наз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8840"/>
            <a:ext cx="6280349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7236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портзал\Desktop\Памятник_императрице_Екатерине_II_в_Краснодаре (1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32656"/>
            <a:ext cx="540060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48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портзал\Desktop\e0668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7416823" cy="449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9415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2614" y="2967335"/>
            <a:ext cx="77187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Благодарю за внимание!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084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Святая великомученица Екатерина</a:t>
            </a:r>
            <a:endParaRPr lang="ru-RU" dirty="0"/>
          </a:p>
        </p:txBody>
      </p:sp>
      <p:pic>
        <p:nvPicPr>
          <p:cNvPr id="2050" name="Picture 2" descr="C:\Users\Спортзал\Desktop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72816"/>
            <a:ext cx="3811281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Спортзал\Desktop\Без назван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1" y="1772816"/>
            <a:ext cx="3811281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4055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Императрица Екатерина </a:t>
            </a:r>
            <a:r>
              <a:rPr lang="en-US" dirty="0" smtClean="0"/>
              <a:t>II</a:t>
            </a:r>
            <a:endParaRPr lang="ru-RU" dirty="0"/>
          </a:p>
        </p:txBody>
      </p:sp>
      <p:pic>
        <p:nvPicPr>
          <p:cNvPr id="3074" name="Picture 2" descr="C:\Users\Спортзал\Desktop\Без названия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673425"/>
            <a:ext cx="4104456" cy="518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834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День памяти </a:t>
            </a:r>
            <a:r>
              <a:rPr lang="ru-RU" sz="3600" dirty="0" err="1" smtClean="0"/>
              <a:t>св.Екатерины</a:t>
            </a:r>
            <a:r>
              <a:rPr lang="ru-RU" sz="3600" dirty="0" smtClean="0"/>
              <a:t>- 07 декабря</a:t>
            </a:r>
            <a:endParaRPr lang="ru-RU" sz="3600" dirty="0"/>
          </a:p>
        </p:txBody>
      </p:sp>
      <p:pic>
        <p:nvPicPr>
          <p:cNvPr id="4098" name="Picture 2" descr="C:\Users\Спортзал\Desktop\image (1)_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1" y="2276872"/>
            <a:ext cx="352839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972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44978"/>
            <a:ext cx="6984776" cy="5504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3883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944883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385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92696"/>
            <a:ext cx="648072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643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7944883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869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80</TotalTime>
  <Words>111</Words>
  <Application>Microsoft Office PowerPoint</Application>
  <PresentationFormat>Экран (4:3)</PresentationFormat>
  <Paragraphs>89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Волна</vt:lpstr>
      <vt:lpstr>МБОУ СОШ №1 ст. Крыловская Святая покровительница Екатеринодара</vt:lpstr>
      <vt:lpstr>Презентация PowerPoint</vt:lpstr>
      <vt:lpstr>Святая великомученица Екатерина</vt:lpstr>
      <vt:lpstr>Императрица Екатерина II</vt:lpstr>
      <vt:lpstr>День памяти св.Екатерины- 07 декабря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Святая великомученица Екатерина</vt:lpstr>
      <vt:lpstr>1  13  6  12  19  1  15  5  18  10  33 </vt:lpstr>
      <vt:lpstr>Презентация PowerPoint</vt:lpstr>
      <vt:lpstr>Презентация PowerPoint</vt:lpstr>
      <vt:lpstr>Презентация PowerPoint</vt:lpstr>
      <vt:lpstr>Презентация PowerPoint</vt:lpstr>
      <vt:lpstr> Свято-Екатерининский кафедральный Собор г.Краснодара</vt:lpstr>
      <vt:lpstr>Свято-Екатерининский храм станицы Крыловской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Спортзал</dc:creator>
  <cp:lastModifiedBy>Спортзал</cp:lastModifiedBy>
  <cp:revision>13</cp:revision>
  <dcterms:created xsi:type="dcterms:W3CDTF">2020-08-04T06:55:13Z</dcterms:created>
  <dcterms:modified xsi:type="dcterms:W3CDTF">2020-08-04T15:38:34Z</dcterms:modified>
</cp:coreProperties>
</file>