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  <p:sldMasterId id="2147484044" r:id="rId4"/>
    <p:sldMasterId id="2147484056" r:id="rId5"/>
    <p:sldMasterId id="2147484120" r:id="rId6"/>
    <p:sldMasterId id="2147484178" r:id="rId7"/>
    <p:sldMasterId id="2147484224" r:id="rId8"/>
    <p:sldMasterId id="2147484236" r:id="rId9"/>
    <p:sldMasterId id="2147484248" r:id="rId10"/>
  </p:sldMasterIdLst>
  <p:notesMasterIdLst>
    <p:notesMasterId r:id="rId37"/>
  </p:notesMasterIdLst>
  <p:sldIdLst>
    <p:sldId id="256" r:id="rId11"/>
    <p:sldId id="293" r:id="rId12"/>
    <p:sldId id="258" r:id="rId13"/>
    <p:sldId id="295" r:id="rId14"/>
    <p:sldId id="263" r:id="rId15"/>
    <p:sldId id="294" r:id="rId16"/>
    <p:sldId id="296" r:id="rId17"/>
    <p:sldId id="260" r:id="rId18"/>
    <p:sldId id="267" r:id="rId19"/>
    <p:sldId id="261" r:id="rId20"/>
    <p:sldId id="262" r:id="rId21"/>
    <p:sldId id="270" r:id="rId22"/>
    <p:sldId id="302" r:id="rId23"/>
    <p:sldId id="268" r:id="rId24"/>
    <p:sldId id="298" r:id="rId25"/>
    <p:sldId id="287" r:id="rId26"/>
    <p:sldId id="288" r:id="rId27"/>
    <p:sldId id="289" r:id="rId28"/>
    <p:sldId id="300" r:id="rId29"/>
    <p:sldId id="290" r:id="rId30"/>
    <p:sldId id="269" r:id="rId31"/>
    <p:sldId id="271" r:id="rId32"/>
    <p:sldId id="266" r:id="rId33"/>
    <p:sldId id="274" r:id="rId34"/>
    <p:sldId id="285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343B9-9D06-41B9-A851-58CA73D3A37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A4B8A-A3D8-4EEE-AB06-3224F365B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4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0.gstatic.com/images?q=tbn:ANd9GcROOB6sKBzCD8KcTEzXmOan7xR1kOI7Fal6vwmsI_sST-bn7Ma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http://t0.gstatic.com/images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AB8B8-16D0-45BD-89E2-746C07E12B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F11F2-D3A6-45C3-9FBE-1CDBE14CC80E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</a:t>
            </a:r>
            <a:r>
              <a:rPr lang="en-US" baseline="0" dirty="0" smtClean="0"/>
              <a:t> pressfoto.ru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AB8B8-16D0-45BD-89E2-746C07E12B7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CB32-B091-40FD-8F0A-847613B06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DD76-E301-4AFD-82E8-046C7B41D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EC50B-F810-4D34-91B2-BA3B5B3D5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CC550-FFB7-4FD8-9A54-3DEEB7B20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4916F-7845-4AFF-96A2-78D41AF22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59240-1FA9-4212-9FC3-96588B718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F27D2-3482-4146-B6A6-9C45D7FF8C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A8C9D-86D7-4911-8867-6351E2436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7377A-068A-466A-AF65-3477DACE7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E2475-DC83-46B8-8638-14E802AF6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C82A-E8B7-4DE9-90A0-B85EB5EA00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3AF8-150A-46A5-9E4B-C1F0E3436F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440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7C9A3-DD1A-4456-B498-E6038FF75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9615-9FBC-41F1-B739-D29A68C9EC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96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ADCB-CCB6-4A2A-B095-3C47125CD7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DA0B-9123-44FB-BAF3-4F73827CE1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57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17EC-A763-4140-9FF8-0BD5A0B2AA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DB03-CCF7-444B-962C-AF52282D3D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244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EB1B-E059-4ACB-AC2F-25EE5BE07C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6308-2CE1-4A24-98DB-90392180A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0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5E8D-F04E-41D1-8373-F052BFF41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5C3A-680F-4EF4-BCEF-77FF561CB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11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F83D-B64C-4D75-8F7E-1D48C6E38B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8F54-3456-456D-9294-97C4E7B321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432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84D8-D3B5-4514-9668-BC6855295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2112-EB3E-4E37-8933-37943E358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607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2AE3-50D4-4D2F-AF8E-4E9860E853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C8C1-2AB6-45AE-8D55-38DD8A9A91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988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B843-B740-44D1-A415-36F5B78BC1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9037-C9DF-4FA1-ACD5-B544F4F5D5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51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3D86-37A0-459A-B308-B250A5F8EA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E2B4-229A-49FA-8338-25F37B85B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1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8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2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6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5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4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7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87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72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6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0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7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5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3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40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19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38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31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6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9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94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14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01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2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00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01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1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56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1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0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1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3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1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7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7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6395-B928-4BC6-A994-B0BD4C278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FBD7-A76A-4EEC-84E8-6858FDAD3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0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33A2-3FFF-48C1-BB1A-9881D2E3BA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0135-359F-4701-BEEE-FB6D16CA45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31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71B5-71B8-4350-A21D-395BFB9845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023D-B1A3-454D-B56E-438CCE5249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07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1C77-612B-419C-8893-9B059D466D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6F6A-D27E-41C6-9C75-5498A8632B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8499-20B7-46B0-ACA6-E245D85BEE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F18D-185C-4A10-8F93-D85C7F1BA2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84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89A0-0D54-4E06-8880-713EEB2A66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9DD5-DEBA-40BF-92EF-386FBB28DB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35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F601-3CC8-4BD3-AA63-BF6CDBA161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49E1-2557-43ED-BE36-838E7C2703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7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0C1E-B7A7-48DD-A56B-F737279171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296F-509F-444B-B596-3A9F007855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09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B8D5-4FB8-46F8-AAB8-12B00FDDCC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3B1-E126-4B71-B84D-C64025D5D9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65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FB0F-5498-44D3-BBFB-151224498A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E906-2163-4364-92BD-2BA3AC7E93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9AB0-176B-4FD7-AB99-1CAEA78DC7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47A8-B369-4319-8E39-CC25EA71C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9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3684-9925-4B03-960D-AA1C8AA1B2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8E98-8004-427A-826E-5E98A029E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95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FF00-9BE7-4D0E-999B-494EF05720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D587-4148-42F2-AD4F-1F78D88C9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873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A0BD-750F-4575-A61E-336FB0E695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35A8-3AAC-4C15-942C-E909DACA3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8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DAF7-12AD-4707-A230-581479714F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5D0A-B67D-4EF3-AA2E-44896B481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67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1098-A4BD-4FA2-8A0B-4AB984570D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E1B4-0C13-48C8-BF84-B839D2235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273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5F85-9390-4C8E-9D9C-887073B0B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244F-4F10-480B-B9C5-239DEA1F2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99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CB32-B091-40FD-8F0A-847613B063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DD76-E301-4AFD-82E8-046C7B41D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45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C50B-F810-4D34-91B2-BA3B5B3D59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C550-FFB7-4FD8-9A54-3DEEB7B20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14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916F-7845-4AFF-96A2-78D41AF22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9240-1FA9-4212-9FC3-96588B718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23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E124-0BC5-4A47-A0E7-36AF731290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D3B6-122D-4189-932C-FE17C3CA8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721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F919-B118-4249-AE25-CEB79BA1F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42A9-A08F-455A-9B8E-E59C5AF8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1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43AD-2551-4A3E-89A9-B69BF408E8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308A-1F8A-4DED-9F6D-98DB07B86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205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A53010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D2D0-26B7-4CD7-870B-F9C8EF78EE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15F0-25D7-4F73-953F-0FD445144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2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D869-ABA1-4061-B8FE-ECD60E8AE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52CF-2E0A-4B2C-B30A-9D6B4B1B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598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27D2-3482-4146-B6A6-9C45D7FF8C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8C9D-86D7-4911-8867-6351E2436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87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377A-068A-466A-AF65-3477DACE7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2475-DC83-46B8-8638-14E802AF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06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F3684-9925-4B03-960D-AA1C8AA1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88E98-8004-427A-826E-5E98A029E6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9FF00-9BE7-4D0E-999B-494EF05720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4D587-4148-42F2-AD4F-1F78D88C98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0A0BD-750F-4575-A61E-336FB0E695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35A8-3AAC-4C15-942C-E909DACA3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EDAF7-12AD-4707-A230-581479714F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B5D0A-B67D-4EF3-AA2E-44896B481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C1098-A4BD-4FA2-8A0B-4AB98457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1E1B4-0C13-48C8-BF84-B839D22351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55F85-9390-4C8E-9D9C-887073B0B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3244F-4F10-480B-B9C5-239DEA1F2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CB32-B091-40FD-8F0A-847613B063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DD76-E301-4AFD-82E8-046C7B41D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EC50B-F810-4D34-91B2-BA3B5B3D5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CC550-FFB7-4FD8-9A54-3DEEB7B20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4916F-7845-4AFF-96A2-78D41AF22C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59240-1FA9-4212-9FC3-96588B718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F27D2-3482-4146-B6A6-9C45D7FF8C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A8C9D-86D7-4911-8867-6351E2436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7377A-068A-466A-AF65-3477DACE71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E2475-DC83-46B8-8638-14E802AF6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F3684-9925-4B03-960D-AA1C8AA1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88E98-8004-427A-826E-5E98A029E6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9FF00-9BE7-4D0E-999B-494EF05720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4D587-4148-42F2-AD4F-1F78D88C98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0A0BD-750F-4575-A61E-336FB0E695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35A8-3AAC-4C15-942C-E909DACA3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EDAF7-12AD-4707-A230-581479714F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B5D0A-B67D-4EF3-AA2E-44896B481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C1098-A4BD-4FA2-8A0B-4AB98457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1E1B4-0C13-48C8-BF84-B839D22351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55F85-9390-4C8E-9D9C-887073B0B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3244F-4F10-480B-B9C5-239DEA1F2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1CCB3-E087-4D9B-806B-B624CFF513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D4C5CB-D8BF-4176-A453-A0EB95DEE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AC74A-520D-4995-9F1F-2C90E5AEFF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E2A003-4622-4E8B-9E4B-4BF467D7EC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4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1470804210 w 140"/>
                <a:gd name="T7" fmla="*/ 2147483647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7 h 308"/>
                <a:gd name="T8" fmla="*/ 1902309252 w 132"/>
                <a:gd name="T9" fmla="*/ 2147483647 h 308"/>
                <a:gd name="T10" fmla="*/ 2041502324 w 132"/>
                <a:gd name="T11" fmla="*/ 2147483647 h 308"/>
                <a:gd name="T12" fmla="*/ 1190876683 w 132"/>
                <a:gd name="T13" fmla="*/ 2147483647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7 w 178"/>
                <a:gd name="T1" fmla="*/ 2147483647 h 722"/>
                <a:gd name="T2" fmla="*/ 1794416005 w 178"/>
                <a:gd name="T3" fmla="*/ 2147483647 h 722"/>
                <a:gd name="T4" fmla="*/ 618763733 w 178"/>
                <a:gd name="T5" fmla="*/ 2147483647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7 h 722"/>
                <a:gd name="T12" fmla="*/ 165519288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7 h 635"/>
                <a:gd name="T2" fmla="*/ 185740390 w 23"/>
                <a:gd name="T3" fmla="*/ 2147483647 h 635"/>
                <a:gd name="T4" fmla="*/ 340526015 w 23"/>
                <a:gd name="T5" fmla="*/ 2147483647 h 635"/>
                <a:gd name="T6" fmla="*/ 356003398 w 23"/>
                <a:gd name="T7" fmla="*/ 2147483647 h 635"/>
                <a:gd name="T8" fmla="*/ 263131235 w 23"/>
                <a:gd name="T9" fmla="*/ 2147483647 h 635"/>
                <a:gd name="T10" fmla="*/ 77390846 w 23"/>
                <a:gd name="T11" fmla="*/ 2147483647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7 h 635"/>
                <a:gd name="T18" fmla="*/ 170263008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7 h 222"/>
                <a:gd name="T6" fmla="*/ 374342954 w 41"/>
                <a:gd name="T7" fmla="*/ 2147483647 h 222"/>
                <a:gd name="T8" fmla="*/ 639505015 w 41"/>
                <a:gd name="T9" fmla="*/ 2147483647 h 222"/>
                <a:gd name="T10" fmla="*/ 592712640 w 41"/>
                <a:gd name="T11" fmla="*/ 2147483647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7 h 878"/>
                <a:gd name="T2" fmla="*/ 772222294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1372614510 h 878"/>
                <a:gd name="T10" fmla="*/ 2147483647 w 450"/>
                <a:gd name="T11" fmla="*/ 678594305 h 878"/>
                <a:gd name="T12" fmla="*/ 2147483647 w 450"/>
                <a:gd name="T13" fmla="*/ 15421973 h 878"/>
                <a:gd name="T14" fmla="*/ 2147483647 w 450"/>
                <a:gd name="T15" fmla="*/ 0 h 878"/>
                <a:gd name="T16" fmla="*/ 2147483647 w 450"/>
                <a:gd name="T17" fmla="*/ 663172332 h 878"/>
                <a:gd name="T18" fmla="*/ 2147483647 w 450"/>
                <a:gd name="T19" fmla="*/ 1357188610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695002815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108112772 w 450"/>
                <a:gd name="T31" fmla="*/ 2147483647 h 878"/>
                <a:gd name="T32" fmla="*/ 108112772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110684661 w 103"/>
                <a:gd name="T1" fmla="*/ 2147483647 h 920"/>
                <a:gd name="T2" fmla="*/ 411117865 w 103"/>
                <a:gd name="T3" fmla="*/ 2147483647 h 920"/>
                <a:gd name="T4" fmla="*/ 901295634 w 103"/>
                <a:gd name="T5" fmla="*/ 2147483647 h 920"/>
                <a:gd name="T6" fmla="*/ 1597032336 w 103"/>
                <a:gd name="T7" fmla="*/ 2147483647 h 920"/>
                <a:gd name="T8" fmla="*/ 1628657093 w 103"/>
                <a:gd name="T9" fmla="*/ 2147483647 h 920"/>
                <a:gd name="T10" fmla="*/ 1565407579 w 103"/>
                <a:gd name="T11" fmla="*/ 2147483647 h 920"/>
                <a:gd name="T12" fmla="*/ 1565407579 w 103"/>
                <a:gd name="T13" fmla="*/ 2147483647 h 920"/>
                <a:gd name="T14" fmla="*/ 996169906 w 103"/>
                <a:gd name="T15" fmla="*/ 2147483647 h 920"/>
                <a:gd name="T16" fmla="*/ 474367379 w 103"/>
                <a:gd name="T17" fmla="*/ 2147483647 h 920"/>
                <a:gd name="T18" fmla="*/ 142309418 w 103"/>
                <a:gd name="T19" fmla="*/ 2147483647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7 h 330"/>
                <a:gd name="T2" fmla="*/ 1398719344 w 88"/>
                <a:gd name="T3" fmla="*/ 2147483647 h 330"/>
                <a:gd name="T4" fmla="*/ 1398719344 w 88"/>
                <a:gd name="T5" fmla="*/ 2147483647 h 330"/>
                <a:gd name="T6" fmla="*/ 1398719344 w 88"/>
                <a:gd name="T7" fmla="*/ 2147483647 h 330"/>
                <a:gd name="T8" fmla="*/ 985460087 w 88"/>
                <a:gd name="T9" fmla="*/ 2147483647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7 h 207"/>
                <a:gd name="T10" fmla="*/ 1417591859 w 90"/>
                <a:gd name="T11" fmla="*/ 2147483647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7 h 467"/>
                <a:gd name="T2" fmla="*/ 1232853715 w 115"/>
                <a:gd name="T3" fmla="*/ 2147483647 h 467"/>
                <a:gd name="T4" fmla="*/ 458368842 w 115"/>
                <a:gd name="T5" fmla="*/ 2147483647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7 h 467"/>
                <a:gd name="T12" fmla="*/ 1090600904 w 115"/>
                <a:gd name="T13" fmla="*/ 2147483647 h 467"/>
                <a:gd name="T14" fmla="*/ 1627997760 w 115"/>
                <a:gd name="T15" fmla="*/ 2147483647 h 467"/>
                <a:gd name="T16" fmla="*/ 1817668174 w 115"/>
                <a:gd name="T17" fmla="*/ 2147483647 h 467"/>
                <a:gd name="T18" fmla="*/ 1770250570 w 115"/>
                <a:gd name="T19" fmla="*/ 2147483647 h 467"/>
                <a:gd name="T20" fmla="*/ 1596387350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7 h 633"/>
                <a:gd name="T2" fmla="*/ 209338926 w 36"/>
                <a:gd name="T3" fmla="*/ 2147483647 h 633"/>
                <a:gd name="T4" fmla="*/ 80514045 w 36"/>
                <a:gd name="T5" fmla="*/ 2147483647 h 633"/>
                <a:gd name="T6" fmla="*/ 209338926 w 36"/>
                <a:gd name="T7" fmla="*/ 2147483647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7 h 633"/>
                <a:gd name="T18" fmla="*/ 16103612 w 36"/>
                <a:gd name="T19" fmla="*/ 2147483647 h 633"/>
                <a:gd name="T20" fmla="*/ 112721269 w 36"/>
                <a:gd name="T21" fmla="*/ 2147483647 h 633"/>
                <a:gd name="T22" fmla="*/ 257649761 w 36"/>
                <a:gd name="T23" fmla="*/ 2147483647 h 633"/>
                <a:gd name="T24" fmla="*/ 273753372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7 h 568"/>
                <a:gd name="T2" fmla="*/ 552784347 w 294"/>
                <a:gd name="T3" fmla="*/ 2147483647 h 568"/>
                <a:gd name="T4" fmla="*/ 1563593416 w 294"/>
                <a:gd name="T5" fmla="*/ 2147483647 h 568"/>
                <a:gd name="T6" fmla="*/ 2147483647 w 294"/>
                <a:gd name="T7" fmla="*/ 1869089766 h 568"/>
                <a:gd name="T8" fmla="*/ 2147483647 w 294"/>
                <a:gd name="T9" fmla="*/ 910983896 h 568"/>
                <a:gd name="T10" fmla="*/ 2147483647 w 294"/>
                <a:gd name="T11" fmla="*/ 439783962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424077958 h 568"/>
                <a:gd name="T18" fmla="*/ 2147483647 w 294"/>
                <a:gd name="T19" fmla="*/ 879571888 h 568"/>
                <a:gd name="T20" fmla="*/ 2147483647 w 294"/>
                <a:gd name="T21" fmla="*/ 1837677758 h 568"/>
                <a:gd name="T22" fmla="*/ 1500416359 w 294"/>
                <a:gd name="T23" fmla="*/ 2147483647 h 568"/>
                <a:gd name="T24" fmla="*/ 473814019 w 294"/>
                <a:gd name="T25" fmla="*/ 2147483647 h 568"/>
                <a:gd name="T26" fmla="*/ 0 w 294"/>
                <a:gd name="T27" fmla="*/ 2147483647 h 568"/>
                <a:gd name="T28" fmla="*/ 110556869 w 294"/>
                <a:gd name="T29" fmla="*/ 2147483647 h 568"/>
                <a:gd name="T30" fmla="*/ 126350140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7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DB29D-6EF7-477B-B8BD-036D9C1E6D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CB72270B-C5C4-41CF-BD4E-6D87168D2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1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sz="3600" dirty="0" smtClean="0"/>
              <a:t>Урок ОРКСЭ ( модуль основы православной культуры)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2956891" cy="22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992888" cy="5832648"/>
          </a:xfrm>
        </p:spPr>
      </p:pic>
    </p:spTree>
    <p:extLst>
      <p:ext uri="{BB962C8B-B14F-4D97-AF65-F5344CB8AC3E}">
        <p14:creationId xmlns:p14="http://schemas.microsoft.com/office/powerpoint/2010/main" val="188453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416823" cy="5760640"/>
          </a:xfrm>
        </p:spPr>
      </p:pic>
    </p:spTree>
    <p:extLst>
      <p:ext uri="{BB962C8B-B14F-4D97-AF65-F5344CB8AC3E}">
        <p14:creationId xmlns:p14="http://schemas.microsoft.com/office/powerpoint/2010/main" val="16188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чудо в жизни\getImage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857232"/>
            <a:ext cx="4857752" cy="28574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48" name="Picture 4" descr="C:\Users\User\Desktop\чудо в жизни\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6190"/>
            <a:ext cx="4214810" cy="30718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50" name="Picture 6" descr="C:\Users\User\Desktop\чудо в жизни\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786166"/>
            <a:ext cx="4857752" cy="30718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52" name="Picture 8" descr="C:\Users\User\Desktop\чудо в жизни\getImage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57232"/>
            <a:ext cx="4214810" cy="28575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Чудеса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789806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3217048_larg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3" y="3175"/>
            <a:ext cx="91313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Цветок папоротник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5" y="-1588"/>
            <a:ext cx="913765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03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eguan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0" y="1588"/>
            <a:ext cx="91313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Leguan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0" y="1588"/>
            <a:ext cx="91313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175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уси 3.bmp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38" y="3175"/>
            <a:ext cx="91281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auphins_007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38" y="0"/>
            <a:ext cx="913288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_efca_d1f0ff58_XL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63" y="3175"/>
            <a:ext cx="91313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_213b4_90eb0956_L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6988" y="-14288"/>
            <a:ext cx="9107487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исунок39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75" y="-3175"/>
            <a:ext cx="91408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rainbow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324544" y="-148415"/>
            <a:ext cx="9537376" cy="71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286000" y="857232"/>
            <a:ext cx="607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Управляющая кнопка: домой 17">
            <a:hlinkClick r:id="rId16" action="ppaction://hlinksldjump" highlightClick="1"/>
          </p:cNvPr>
          <p:cNvSpPr/>
          <p:nvPr/>
        </p:nvSpPr>
        <p:spPr>
          <a:xfrm>
            <a:off x="8572528" y="6286520"/>
            <a:ext cx="399506" cy="428604"/>
          </a:xfrm>
          <a:prstGeom prst="actionButtonHom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94691"/>
      </p:ext>
    </p:extLst>
  </p:cSld>
  <p:clrMapOvr>
    <a:masterClrMapping/>
  </p:clrMapOvr>
  <p:transition spd="slow">
    <p:circle/>
    <p:sndAc>
      <p:stSnd>
        <p:snd r:embed="rId3" name="Аллилуй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Притча «Вера в чудеса»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559726437813dd131cb1b7faa4df2cbb2f9142e90_b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2001894"/>
            <a:ext cx="6000760" cy="485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2617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2875"/>
            <a:ext cx="88582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56793"/>
            <a:ext cx="770485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59" y="1268760"/>
            <a:ext cx="9165201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Добродетель –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это видимое проявление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внутренних добрых свойств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1187349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0338"/>
            <a:ext cx="88582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56793"/>
            <a:ext cx="770485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3000375" y="1785938"/>
            <a:ext cx="3429000" cy="1857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Три главные христианские добродетели</a:t>
            </a:r>
          </a:p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о</a:t>
            </a:r>
          </a:p>
        </p:txBody>
      </p:sp>
      <p:sp>
        <p:nvSpPr>
          <p:cNvPr id="6" name="Стрелка вниз 5"/>
          <p:cNvSpPr/>
          <p:nvPr/>
        </p:nvSpPr>
        <p:spPr>
          <a:xfrm rot="1680000">
            <a:off x="2773363" y="3486150"/>
            <a:ext cx="484187" cy="9779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8" y="3857625"/>
            <a:ext cx="484187" cy="9779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-1800000">
            <a:off x="6142038" y="3484563"/>
            <a:ext cx="484187" cy="9779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4572000"/>
            <a:ext cx="177165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Вера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50" y="4857750"/>
            <a:ext cx="192881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63" y="4572000"/>
            <a:ext cx="192881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1079" y="602417"/>
            <a:ext cx="41654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Добродетель</a:t>
            </a:r>
          </a:p>
        </p:txBody>
      </p:sp>
    </p:spTree>
    <p:extLst>
      <p:ext uri="{BB962C8B-B14F-4D97-AF65-F5344CB8AC3E}">
        <p14:creationId xmlns:p14="http://schemas.microsoft.com/office/powerpoint/2010/main" val="345243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2875"/>
            <a:ext cx="88582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56793"/>
            <a:ext cx="770485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470" y="633463"/>
            <a:ext cx="74544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Вера, Надежда, Любовь</a:t>
            </a:r>
          </a:p>
        </p:txBody>
      </p:sp>
      <p:pic>
        <p:nvPicPr>
          <p:cNvPr id="12293" name="Picture 2" descr="http://www.portal-doneck.ru/files/vnl_06552546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95450"/>
            <a:ext cx="348615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658813" y="1727200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II веке, в царствование императора Адриана (117-138 гг.) в Риме жила благочестивая вдова София (имя София значит премудрость). У нее были три дочери, носившие имена главных христианских добродетелей: Вера, Надежда 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39569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082792"/>
          </a:xfrm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Рассказ Святейшего Патриарха Московского и Всея Руси Кирилла о чуде, которое когда-то произошло в их семье.</a:t>
            </a:r>
            <a:endParaRPr lang="ru-RU" sz="4000" b="1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6627" name="Picture 2" descr="http://www.psmb.ru/uploads/tx_news/7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762250"/>
            <a:ext cx="80740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ртур\Pictures\люди\Spasenie-domashnih-pitomcev-0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889"/>
            <a:ext cx="3851919" cy="28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429108"/>
            <a:ext cx="8229600" cy="2428892"/>
          </a:xfrm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ФИЗМИНУТКА</a:t>
            </a:r>
            <a:b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«Совершите чудо!»</a:t>
            </a:r>
            <a:br>
              <a:rPr lang="ru-RU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31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857875"/>
            <a:ext cx="8229600" cy="2682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0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Добрым человека делает: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1.Стремление к славе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2.Умение притворяться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3.Умение любить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Добрым человека можно назвать, если: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Он делает добро, чтобы получить взамен награду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Он делает добро, чтобы быть популярным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3.Он делает добро по велению сердца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Добрым православный человек должен быть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1.С теми , кто добр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2.С теми, кто будет благодарен за доброту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Со всеми людьми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Добрым православный человек должен быть , чтобы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Быть счастливым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2.Его не осуждали другие православные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3.Его хвалили соседи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85750"/>
            <a:ext cx="7848600" cy="18002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Чудеса Христа – это такие  чудеса, в основе которых – любовь и сострадание к человеку.</a:t>
            </a:r>
            <a:endParaRPr lang="ru-RU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462536" cy="4035589"/>
          </a:xfrm>
        </p:spPr>
      </p:pic>
      <p:sp>
        <p:nvSpPr>
          <p:cNvPr id="27652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989138"/>
            <a:ext cx="4824412" cy="3816350"/>
          </a:xfrm>
        </p:spPr>
        <p:txBody>
          <a:bodyPr/>
          <a:lstStyle/>
          <a:p>
            <a:pPr algn="ctr" eaLnBrk="1" hangingPunct="1"/>
            <a:r>
              <a:rPr lang="ru-RU" altLang="ru-RU" sz="4000" b="1" i="1" dirty="0" smtClean="0">
                <a:solidFill>
                  <a:srgbClr val="92D050"/>
                </a:solidFill>
              </a:rPr>
              <a:t>Загадка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В Кане  превратил в вино</a:t>
            </a:r>
          </a:p>
          <a:p>
            <a:pPr eaLnBrk="1" hangingPunct="1"/>
            <a:r>
              <a:rPr lang="ru-RU" altLang="ru-RU" sz="2400" dirty="0" smtClean="0"/>
              <a:t>Воду Бог </a:t>
            </a:r>
            <a:r>
              <a:rPr lang="ru-RU" altLang="ru-RU" sz="2400" dirty="0" err="1" smtClean="0"/>
              <a:t>давным</a:t>
            </a:r>
            <a:r>
              <a:rPr lang="ru-RU" altLang="ru-RU" sz="2400" dirty="0" smtClean="0"/>
              <a:t> - давно.</a:t>
            </a:r>
          </a:p>
          <a:p>
            <a:pPr eaLnBrk="1" hangingPunct="1"/>
            <a:r>
              <a:rPr lang="ru-RU" altLang="ru-RU" sz="2400" dirty="0" smtClean="0"/>
              <a:t>Верю, что ты знаешь сам</a:t>
            </a:r>
          </a:p>
          <a:p>
            <a:pPr eaLnBrk="1" hangingPunct="1"/>
            <a:r>
              <a:rPr lang="ru-RU" altLang="ru-RU" sz="2400" dirty="0" smtClean="0"/>
              <a:t>И другие  ……</a:t>
            </a:r>
          </a:p>
        </p:txBody>
      </p:sp>
    </p:spTree>
    <p:extLst>
      <p:ext uri="{BB962C8B-B14F-4D97-AF65-F5344CB8AC3E}">
        <p14:creationId xmlns:p14="http://schemas.microsoft.com/office/powerpoint/2010/main" val="340292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231573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323528" y="398144"/>
            <a:ext cx="3331668" cy="2826365"/>
          </a:xfrm>
          <a:prstGeom prst="rect">
            <a:avLst/>
          </a:prstGeom>
        </p:spPr>
      </p:pic>
      <p:pic>
        <p:nvPicPr>
          <p:cNvPr id="5" name="Picture 11" descr="iisus-mira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3"/>
            <a:ext cx="344963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084"/>
            <a:ext cx="2611588" cy="319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чудо в жизни\5-675x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4614117" cy="3076078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2500330" cy="78579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Схождение благодатного огня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rgbClr val="9BBB59">
                    <a:lumMod val="40000"/>
                    <a:lumOff val="60000"/>
                  </a:srgbClr>
                </a:solidFill>
                <a:latin typeface="Georgia" pitchFamily="18" charset="0"/>
              </a:rPr>
              <a:t>Израиль, Иерусалим</a:t>
            </a:r>
            <a:endParaRPr lang="ru-RU" sz="3600" b="1" i="1" dirty="0">
              <a:solidFill>
                <a:srgbClr val="9BBB59">
                  <a:lumMod val="40000"/>
                  <a:lumOff val="60000"/>
                </a:srgbClr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4357694"/>
            <a:ext cx="2857520" cy="57150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Нерукотворные образа</a:t>
            </a:r>
          </a:p>
        </p:txBody>
      </p:sp>
      <p:pic>
        <p:nvPicPr>
          <p:cNvPr id="7172" name="Picture 4" descr="C:\Users\User\Desktop\чудо в жизни\25204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928934"/>
            <a:ext cx="3675066" cy="3675066"/>
          </a:xfrm>
          <a:prstGeom prst="rect">
            <a:avLst/>
          </a:prstGeom>
          <a:noFill/>
        </p:spPr>
      </p:pic>
      <p:pic>
        <p:nvPicPr>
          <p:cNvPr id="7173" name="Picture 5" descr="C:\Users\User\Desktop\чудо в жизни\rZ3RjNfF9-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0288" y="714356"/>
            <a:ext cx="4403712" cy="3214710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3643314"/>
            <a:ext cx="2714644" cy="285752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Мироточивость икон</a:t>
            </a:r>
          </a:p>
        </p:txBody>
      </p:sp>
      <p:pic>
        <p:nvPicPr>
          <p:cNvPr id="7174" name="Picture 6" descr="C:\Users\User\Desktop\чудо в жизни\g1671_13544_1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77272" y="3786190"/>
            <a:ext cx="4643438" cy="3000372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66FF66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Сверхъестественные видимые чудеса</a:t>
            </a:r>
          </a:p>
        </p:txBody>
      </p:sp>
      <p:pic>
        <p:nvPicPr>
          <p:cNvPr id="7177" name="Picture 9" descr="C:\Users\User\Desktop\чудо в жизни\yyt0cseetz2h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4000504"/>
            <a:ext cx="4429124" cy="2857496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714356"/>
            <a:ext cx="2786050" cy="428628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Схождение благодатного огня. Иерусалим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5786" y="3857628"/>
            <a:ext cx="3929058" cy="428628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Святые источники, не замерзают даже в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40 градусный мороз. Дивеево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00826" y="6286520"/>
            <a:ext cx="2428860" cy="357190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Небесные знамения</a:t>
            </a:r>
          </a:p>
        </p:txBody>
      </p:sp>
    </p:spTree>
    <p:extLst>
      <p:ext uri="{BB962C8B-B14F-4D97-AF65-F5344CB8AC3E}">
        <p14:creationId xmlns:p14="http://schemas.microsoft.com/office/powerpoint/2010/main" val="42904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96752"/>
            <a:ext cx="6400800" cy="3009488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Нет чуда без добра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536504" cy="3024336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42781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9147560" cy="5145503"/>
          </a:xfrm>
        </p:spPr>
      </p:pic>
    </p:spTree>
    <p:extLst>
      <p:ext uri="{BB962C8B-B14F-4D97-AF65-F5344CB8AC3E}">
        <p14:creationId xmlns:p14="http://schemas.microsoft.com/office/powerpoint/2010/main" val="27162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5"/>
          <p:cNvSpPr>
            <a:spLocks noChangeArrowheads="1" noChangeShapeType="1" noTextEdit="1"/>
          </p:cNvSpPr>
          <p:nvPr/>
        </p:nvSpPr>
        <p:spPr bwMode="auto">
          <a:xfrm>
            <a:off x="214313" y="3929063"/>
            <a:ext cx="8143875" cy="2214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8819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работу!</a:t>
            </a:r>
          </a:p>
        </p:txBody>
      </p:sp>
      <p:pic>
        <p:nvPicPr>
          <p:cNvPr id="5" name="Рисунок 4" descr="http://cs309728.userapi.com/v309728653/42ad/9KvrpnBngK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4118288" cy="3500438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672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User\Рабочий стол\Волки\волк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1256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29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Чудесная погода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Чудные места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Чудеса, да и только…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8000" b="1" dirty="0" smtClean="0">
                <a:gradFill flip="none" rotWithShape="1">
                  <a:gsLst>
                    <a:gs pos="0">
                      <a:srgbClr val="EA0000">
                        <a:shade val="30000"/>
                        <a:satMod val="115000"/>
                      </a:srgbClr>
                    </a:gs>
                    <a:gs pos="50000">
                      <a:srgbClr val="EA0000">
                        <a:shade val="67500"/>
                        <a:satMod val="115000"/>
                      </a:srgbClr>
                    </a:gs>
                    <a:gs pos="100000">
                      <a:srgbClr val="EA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entury Gothic" pitchFamily="34" charset="0"/>
              </a:rPr>
              <a:t>Чудо в жизни христианина</a:t>
            </a:r>
            <a:endParaRPr lang="ru-RU" sz="8000" b="1" dirty="0">
              <a:gradFill flip="none" rotWithShape="1">
                <a:gsLst>
                  <a:gs pos="0">
                    <a:srgbClr val="EA0000">
                      <a:shade val="30000"/>
                      <a:satMod val="115000"/>
                    </a:srgbClr>
                  </a:gs>
                  <a:gs pos="50000">
                    <a:srgbClr val="EA0000">
                      <a:shade val="67500"/>
                      <a:satMod val="115000"/>
                    </a:srgbClr>
                  </a:gs>
                  <a:gs pos="100000">
                    <a:srgbClr val="EA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936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такое чудо?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бывают чудеса?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Чему нас учат чудеса?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чудеса встречаются в жизни христианина?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Чудо- нечто небывалое, сверхъестественное; нечто поразительное, выдающееся, удивляющее своей необычностью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28590"/>
            <a:ext cx="3528392" cy="2563965"/>
          </a:xfrm>
        </p:spPr>
      </p:pic>
      <p:pic>
        <p:nvPicPr>
          <p:cNvPr id="7" name="Picture 4" descr="http://img-fotki.yandex.ru/get/5207/39663434.14f/0_752b5_c2cf350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664296" cy="366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704856" cy="5256584"/>
          </a:xfrm>
        </p:spPr>
      </p:pic>
    </p:spTree>
    <p:extLst>
      <p:ext uri="{BB962C8B-B14F-4D97-AF65-F5344CB8AC3E}">
        <p14:creationId xmlns:p14="http://schemas.microsoft.com/office/powerpoint/2010/main" val="21970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322</Words>
  <Application>Microsoft Office PowerPoint</Application>
  <PresentationFormat>Экран (4:3)</PresentationFormat>
  <Paragraphs>76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Воздушный поток</vt:lpstr>
      <vt:lpstr>Тема Office</vt:lpstr>
      <vt:lpstr>1_Тема Office</vt:lpstr>
      <vt:lpstr>2_Тема Office</vt:lpstr>
      <vt:lpstr>3_Тема Office</vt:lpstr>
      <vt:lpstr>6_Тема Office</vt:lpstr>
      <vt:lpstr>2_Легкий дым</vt:lpstr>
      <vt:lpstr>1_Воздушный поток</vt:lpstr>
      <vt:lpstr>2_Воздушный поток</vt:lpstr>
      <vt:lpstr>4_Тема Office</vt:lpstr>
      <vt:lpstr>Урок ОРКСЭ ( модуль основы православной культуры)</vt:lpstr>
      <vt:lpstr>Презентация PowerPoint</vt:lpstr>
      <vt:lpstr>Презентация PowerPoint</vt:lpstr>
      <vt:lpstr>Презентация PowerPoint</vt:lpstr>
      <vt:lpstr>Чудо в жизни христианина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Притча «Вера в чудеса»</vt:lpstr>
      <vt:lpstr>Презентация PowerPoint</vt:lpstr>
      <vt:lpstr>Презентация PowerPoint</vt:lpstr>
      <vt:lpstr>Презентация PowerPoint</vt:lpstr>
      <vt:lpstr>Рассказ Святейшего Патриарха Московского и Всея Руси Кирилла о чуде, которое когда-то произошло в их семье.</vt:lpstr>
      <vt:lpstr>ФИЗМИНУТКА «Совершите чудо!» </vt:lpstr>
      <vt:lpstr>Чудеса Христа – это такие  чудеса, в основе которых – любовь и сострадание к человеку.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ОРКСЭ ( модуль основы православной культуры)</dc:title>
  <cp:lastModifiedBy>admin</cp:lastModifiedBy>
  <cp:revision>25</cp:revision>
  <dcterms:modified xsi:type="dcterms:W3CDTF">2021-09-17T10:53:16Z</dcterms:modified>
</cp:coreProperties>
</file>