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463864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46285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667213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6675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674040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0777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6120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5761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2912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6541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36427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46E46-0D98-450D-9803-E8B1A67B432E}" type="datetimeFigureOut">
              <a:rPr lang="ru-RU" smtClean="0"/>
              <a:t>30.11.2021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62E16-8FB2-4880-964F-F531A195A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7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0476"/>
            <a:ext cx="9144000" cy="2387600"/>
          </a:xfrm>
        </p:spPr>
        <p:txBody>
          <a:bodyPr/>
          <a:lstStyle/>
          <a:p>
            <a:r>
              <a:rPr lang="ru-RU" dirty="0" smtClean="0"/>
              <a:t>Как получить Пушкинскую карту?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119" y="2460766"/>
            <a:ext cx="5299881" cy="4151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7027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31340" cy="1325563"/>
          </a:xfrm>
        </p:spPr>
        <p:txBody>
          <a:bodyPr/>
          <a:lstStyle/>
          <a:p>
            <a:r>
              <a:rPr lang="ru-RU" dirty="0" smtClean="0"/>
              <a:t>Покупка билетов через приложение </a:t>
            </a:r>
            <a:r>
              <a:rPr lang="ru-RU" dirty="0" err="1" smtClean="0"/>
              <a:t>ГосУслуги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168" y="3040275"/>
            <a:ext cx="3924870" cy="13952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нижней панели выбираем вкладку «Карта».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388" t="68715" r="37649" b="5052"/>
          <a:stretch/>
        </p:blipFill>
        <p:spPr>
          <a:xfrm>
            <a:off x="5909480" y="1978926"/>
            <a:ext cx="5445810" cy="321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308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5746" y="1825623"/>
            <a:ext cx="3815687" cy="310121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Включаем </a:t>
            </a:r>
            <a:r>
              <a:rPr lang="ru-RU" dirty="0" err="1" smtClean="0"/>
              <a:t>геолокацию</a:t>
            </a:r>
            <a:r>
              <a:rPr lang="ru-RU" dirty="0" smtClean="0"/>
              <a:t> для определения мест, где проходят мероприятия.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962" t="5106" r="37276" b="7243"/>
          <a:stretch/>
        </p:blipFill>
        <p:spPr>
          <a:xfrm>
            <a:off x="7453357" y="372150"/>
            <a:ext cx="3019025" cy="600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949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01" y="1683909"/>
            <a:ext cx="4850482" cy="34014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 помощью синих точек можно выбрать мероприятие. </a:t>
            </a:r>
          </a:p>
          <a:p>
            <a:pPr marL="0" indent="0" algn="just">
              <a:buNone/>
            </a:pPr>
            <a:r>
              <a:rPr lang="ru-RU" dirty="0" smtClean="0"/>
              <a:t>Или провести пальцем снизу  вверх по направлению стрелки.</a:t>
            </a:r>
          </a:p>
          <a:p>
            <a:pPr marL="0" indent="0" algn="just">
              <a:buNone/>
            </a:pPr>
            <a:r>
              <a:rPr lang="ru-RU" dirty="0" smtClean="0"/>
              <a:t>Тогда откроется панель для выбора мероприятий.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00" t="5118" r="37537" b="6300"/>
          <a:stretch/>
        </p:blipFill>
        <p:spPr>
          <a:xfrm>
            <a:off x="5145205" y="341193"/>
            <a:ext cx="3398292" cy="614149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6397386" y="3384644"/>
            <a:ext cx="20473" cy="13577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7388" t="22474" r="37426" b="6845"/>
          <a:stretch/>
        </p:blipFill>
        <p:spPr>
          <a:xfrm>
            <a:off x="8720919" y="341193"/>
            <a:ext cx="3320634" cy="600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00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30337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После выбора необходимого мероприятия появится панель с информацией о нем. Внизу панели можно просмотреть события, которые будут проходить в ближайшее время в этом месте.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00" t="4754" r="37537" b="5848"/>
          <a:stretch/>
        </p:blipFill>
        <p:spPr>
          <a:xfrm>
            <a:off x="7124131" y="436728"/>
            <a:ext cx="3043451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49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0337" y="2344240"/>
            <a:ext cx="5098576" cy="277367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выбора события появится информация о нем и примерная цена.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00" t="4953" r="37425" b="5848"/>
          <a:stretch/>
        </p:blipFill>
        <p:spPr>
          <a:xfrm>
            <a:off x="7847462" y="313899"/>
            <a:ext cx="3057099" cy="61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562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039" y="470385"/>
            <a:ext cx="511285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После того, как выбрали понравившееся событие, нажимаем на поле «Купить от…». Перейдем на сайт выбранного мероприятия, где необходимо выбрать место. </a:t>
            </a:r>
            <a:r>
              <a:rPr lang="ru-RU" dirty="0"/>
              <a:t>В зависимости от  выбранного места будет рассчитана цена.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Реквизиты </a:t>
            </a:r>
            <a:r>
              <a:rPr lang="ru-RU" dirty="0"/>
              <a:t>карты необходимо смотреть на главном экране приложения </a:t>
            </a:r>
            <a:r>
              <a:rPr lang="ru-RU" dirty="0" err="1"/>
              <a:t>ГосУслуги</a:t>
            </a:r>
            <a:r>
              <a:rPr lang="ru-RU" dirty="0"/>
              <a:t>. Для этого необходимо открыть поле «Реквизиты карты».</a:t>
            </a:r>
          </a:p>
          <a:p>
            <a:pPr marL="0" indent="0">
              <a:buNone/>
            </a:pPr>
            <a:r>
              <a:rPr lang="ru-RU" dirty="0"/>
              <a:t>Купленные билеты будут отправлены на </a:t>
            </a:r>
            <a:r>
              <a:rPr lang="en-US" dirty="0"/>
              <a:t>email.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388" t="9931" r="37649" b="10627"/>
          <a:stretch/>
        </p:blipFill>
        <p:spPr>
          <a:xfrm>
            <a:off x="5365091" y="791570"/>
            <a:ext cx="3024382" cy="5411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53121"/>
          <a:stretch/>
        </p:blipFill>
        <p:spPr>
          <a:xfrm>
            <a:off x="8553874" y="1460086"/>
            <a:ext cx="3325854" cy="336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4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04546" cy="1325563"/>
          </a:xfrm>
        </p:spPr>
        <p:txBody>
          <a:bodyPr/>
          <a:lstStyle/>
          <a:p>
            <a:r>
              <a:rPr lang="ru-RU" dirty="0" smtClean="0"/>
              <a:t>Покупка билетов через</a:t>
            </a:r>
            <a:r>
              <a:rPr lang="en-US" dirty="0"/>
              <a:t> </a:t>
            </a:r>
            <a:r>
              <a:rPr lang="ru-RU" dirty="0" smtClean="0"/>
              <a:t>сайт </a:t>
            </a:r>
            <a:r>
              <a:rPr lang="ru-RU" dirty="0" err="1" smtClean="0"/>
              <a:t>Культура.рф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0376" y="1825625"/>
            <a:ext cx="3798067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Для покупки билетов заходим на сайт и нажимаем на 3 </a:t>
            </a:r>
            <a:r>
              <a:rPr lang="ru-RU" dirty="0" err="1" smtClean="0"/>
              <a:t>полосочки</a:t>
            </a:r>
            <a:r>
              <a:rPr lang="ru-RU" dirty="0" smtClean="0"/>
              <a:t> в верхнем левом углу. </a:t>
            </a:r>
          </a:p>
          <a:p>
            <a:pPr marL="0" indent="0" algn="just">
              <a:buNone/>
            </a:pPr>
            <a:r>
              <a:rPr lang="ru-RU" dirty="0" smtClean="0"/>
              <a:t>В появившейся панели выбираем пункт «Войти». В появившемся окне выбираем вход через </a:t>
            </a:r>
            <a:r>
              <a:rPr lang="ru-RU" dirty="0" err="1" smtClean="0"/>
              <a:t>ГосУслуги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7500" t="9834" r="37301" b="10322"/>
          <a:stretch/>
        </p:blipFill>
        <p:spPr>
          <a:xfrm>
            <a:off x="5015657" y="1027906"/>
            <a:ext cx="3072216" cy="5472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7500" t="10442" r="37461" b="11365"/>
          <a:stretch/>
        </p:blipFill>
        <p:spPr>
          <a:xfrm>
            <a:off x="8215533" y="1084493"/>
            <a:ext cx="3052689" cy="535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300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859" y="2259853"/>
            <a:ext cx="5330588" cy="278981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Для выбора мероприятия нажимаем пункт «Афиша». В появившемся окне можно настроить фильтры и выбрать мероприятия.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276" t="10130" r="37426" b="11026"/>
          <a:stretch/>
        </p:blipFill>
        <p:spPr>
          <a:xfrm>
            <a:off x="7192370" y="668740"/>
            <a:ext cx="3084395" cy="5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7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087" y="2084932"/>
            <a:ext cx="635417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После выбора мероприятия будет видна информация на нем и ссылка на сайт, на котором можно будет купить билет.</a:t>
            </a:r>
          </a:p>
          <a:p>
            <a:pPr marL="0" indent="0" algn="just">
              <a:buNone/>
            </a:pPr>
            <a:r>
              <a:rPr lang="ru-RU" dirty="0" smtClean="0"/>
              <a:t>Выбираем необходимое место и оплачиваем.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164" t="10131" r="37649" b="10405"/>
          <a:stretch/>
        </p:blipFill>
        <p:spPr>
          <a:xfrm>
            <a:off x="8161360" y="259308"/>
            <a:ext cx="3070747" cy="545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745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Важно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808264"/>
            <a:ext cx="10515600" cy="22141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Карта именная, и приобретать билеты может только ее владелец. Даже если вы купите билет и отдадите его другу – при входе на мероприятие у него могут потребовать документ, удостоверяющий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22606969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202" y="519340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начала надо выяснить, если ли у вас учетная запись на портале «</a:t>
            </a:r>
            <a:r>
              <a:rPr lang="ru-RU" dirty="0" err="1"/>
              <a:t>Госуслуги</a:t>
            </a:r>
            <a:r>
              <a:rPr lang="ru-RU" dirty="0"/>
              <a:t>». Если нет – ее надо оформить и затем подтвердить. Это можно сделать несколькими способами, подробнее читайте в разделе «Частые вопросы» на портале «</a:t>
            </a:r>
            <a:r>
              <a:rPr lang="ru-RU" dirty="0" err="1"/>
              <a:t>Госуслуги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656" t="29773" r="32111" b="40948"/>
          <a:stretch/>
        </p:blipFill>
        <p:spPr>
          <a:xfrm>
            <a:off x="2311402" y="3289465"/>
            <a:ext cx="7022604" cy="225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4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948" y="62373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После </a:t>
            </a:r>
            <a:r>
              <a:rPr lang="ru-RU" dirty="0"/>
              <a:t>регистрации и подтверждения учетной записи нужно скачать приложение «</a:t>
            </a:r>
            <a:r>
              <a:rPr lang="ru-RU" dirty="0" err="1"/>
              <a:t>Госуслуги</a:t>
            </a:r>
            <a:r>
              <a:rPr lang="ru-RU" dirty="0"/>
              <a:t>. Культура» в </a:t>
            </a:r>
            <a:r>
              <a:rPr lang="ru-RU" dirty="0" err="1"/>
              <a:t>AppStore</a:t>
            </a:r>
            <a:r>
              <a:rPr lang="ru-RU" dirty="0"/>
              <a:t> и </a:t>
            </a:r>
            <a:r>
              <a:rPr lang="ru-RU" dirty="0" err="1"/>
              <a:t>Google</a:t>
            </a:r>
            <a:r>
              <a:rPr lang="ru-RU" dirty="0"/>
              <a:t> </a:t>
            </a:r>
            <a:r>
              <a:rPr lang="ru-RU" dirty="0" err="1"/>
              <a:t>Play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/>
              <a:t>войти в него, используя свою учетную запись на портале «</a:t>
            </a:r>
            <a:r>
              <a:rPr lang="ru-RU" dirty="0" err="1"/>
              <a:t>Госуслуги</a:t>
            </a:r>
            <a:r>
              <a:rPr lang="ru-RU" dirty="0"/>
              <a:t>» (логин и пароль).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435" t="31355" r="31234" b="40233"/>
          <a:stretch/>
        </p:blipFill>
        <p:spPr>
          <a:xfrm>
            <a:off x="526473" y="3276900"/>
            <a:ext cx="5498275" cy="19475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694" t="5000" r="37956" b="28127"/>
          <a:stretch/>
        </p:blipFill>
        <p:spPr>
          <a:xfrm>
            <a:off x="7635834" y="2137559"/>
            <a:ext cx="2968832" cy="45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622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6913" y="1865648"/>
            <a:ext cx="5476715" cy="32249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Затем </a:t>
            </a:r>
            <a:r>
              <a:rPr lang="ru-RU" dirty="0"/>
              <a:t>вас попросят подтвердить выпуск Пушкинской карты</a:t>
            </a:r>
            <a:r>
              <a:rPr lang="ru-RU" b="1" dirty="0"/>
              <a:t>.</a:t>
            </a:r>
            <a:r>
              <a:rPr lang="ru-RU" dirty="0"/>
              <a:t> После этого вы станете владельцем именной карты в виртуальном формате. На нее будет начислено 3000 рублей, которые можно тратить на посещение культурных мероприятий.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97" t="7079" r="37857" b="6645"/>
          <a:stretch/>
        </p:blipFill>
        <p:spPr>
          <a:xfrm>
            <a:off x="7635833" y="365125"/>
            <a:ext cx="3194462" cy="591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441" y="365125"/>
            <a:ext cx="9944595" cy="107195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Далее даем согласие на передачу данных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890" t="7796" r="37565" b="3329"/>
          <a:stretch/>
        </p:blipFill>
        <p:spPr>
          <a:xfrm>
            <a:off x="2625492" y="997528"/>
            <a:ext cx="2876246" cy="557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111" t="4332" r="37467" b="11805"/>
          <a:stretch/>
        </p:blipFill>
        <p:spPr>
          <a:xfrm>
            <a:off x="6158311" y="997529"/>
            <a:ext cx="2878955" cy="55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35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552" y="2810294"/>
            <a:ext cx="5289468" cy="123147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Следующий шаг- делаем </a:t>
            </a:r>
            <a:r>
              <a:rPr lang="ru-RU" dirty="0" err="1" smtClean="0"/>
              <a:t>селфи</a:t>
            </a:r>
            <a:r>
              <a:rPr lang="ru-RU" dirty="0"/>
              <a:t> </a:t>
            </a:r>
            <a:r>
              <a:rPr lang="ru-RU" dirty="0" smtClean="0"/>
              <a:t>для профиля.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013" t="5173" r="37370" b="4566"/>
          <a:stretch/>
        </p:blipFill>
        <p:spPr>
          <a:xfrm>
            <a:off x="7232072" y="332509"/>
            <a:ext cx="3123212" cy="61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53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087" y="2811269"/>
            <a:ext cx="4945083" cy="149078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Подтверждаем выпуск карты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7594" t="6387" r="37176" b="5432"/>
          <a:stretch/>
        </p:blipFill>
        <p:spPr>
          <a:xfrm>
            <a:off x="7303008" y="534390"/>
            <a:ext cx="3076025" cy="60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99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8953" y="365125"/>
            <a:ext cx="3324367" cy="579001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Интерфейс Пушкинской карты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164" r="36754"/>
          <a:stretch/>
        </p:blipFill>
        <p:spPr>
          <a:xfrm>
            <a:off x="7140053" y="365125"/>
            <a:ext cx="2891052" cy="62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53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совершать покупки билетов?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32566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Теперь </a:t>
            </a:r>
            <a:r>
              <a:rPr lang="ru-RU" dirty="0"/>
              <a:t>можно выбирать мероприятия. В приложении «</a:t>
            </a:r>
            <a:r>
              <a:rPr lang="ru-RU" dirty="0" err="1"/>
              <a:t>Госуслуги</a:t>
            </a:r>
            <a:r>
              <a:rPr lang="ru-RU" dirty="0"/>
              <a:t>. Культура» или на сайте </a:t>
            </a:r>
            <a:r>
              <a:rPr lang="ru-RU" dirty="0" err="1"/>
              <a:t>Культура.РФ</a:t>
            </a:r>
            <a:r>
              <a:rPr lang="ru-RU" dirty="0"/>
              <a:t> доступна афиша мероприятий, которые можно посетить, используя Пушкинскую карту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Процесс </a:t>
            </a:r>
            <a:r>
              <a:rPr lang="ru-RU" dirty="0"/>
              <a:t>покупки не отличается от привычной процедуры на других порталах. После оплаты при помощи Пушкинской карты именные билеты на выбранное событие придут вам на электронную почту. </a:t>
            </a:r>
          </a:p>
        </p:txBody>
      </p:sp>
    </p:spTree>
    <p:extLst>
      <p:ext uri="{BB962C8B-B14F-4D97-AF65-F5344CB8AC3E}">
        <p14:creationId xmlns:p14="http://schemas.microsoft.com/office/powerpoint/2010/main" val="8110047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306</Words>
  <Application>Microsoft Office PowerPoint</Application>
  <PresentationFormat>Широкоэкранный</PresentationFormat>
  <Paragraphs>31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Как получить Пушкинскую карту?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Интерфейс Пушкинской карты </vt:lpstr>
      <vt:lpstr>Как совершать покупки билетов?</vt:lpstr>
      <vt:lpstr>Покупка билетов через приложение ГосУслуги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Покупка билетов через сайт Культура.рф</vt:lpstr>
      <vt:lpstr>Презентация PowerPoint</vt:lpstr>
      <vt:lpstr>Презентация PowerPoint</vt:lpstr>
      <vt:lpstr>Важно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9</cp:revision>
  <dcterms:created xsi:type="dcterms:W3CDTF">2021-11-30T10:30:28Z</dcterms:created>
  <dcterms:modified xsi:type="dcterms:W3CDTF">2021-11-30T11:53:18Z</dcterms:modified>
</cp:coreProperties>
</file>