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6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1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4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74058-2183-480C-A2E9-D3BDAC0060CF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A7405-96D2-4405-9EBE-51F2BBE72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66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139573-1C84-47CE-9E70-1B4D0125007C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FE7B6D-5820-4944-BFC0-5C9D145B4EA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Ocy;&amp;scy;&amp;iecy;&amp;ncy;&amp;ncy;&amp;icy;&amp;jcy; &amp;dcy;&amp;ocy;&amp;mcy;&amp;icy;&amp;k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1438850"/>
            <a:ext cx="6000750" cy="457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Праздник: «Осень, осень, в гости просим»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ягода встречаются сейчас?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Рбяниа</a:t>
            </a:r>
            <a:endParaRPr lang="ru-RU" dirty="0" smtClean="0"/>
          </a:p>
          <a:p>
            <a:r>
              <a:rPr lang="ru-RU" dirty="0" err="1" smtClean="0"/>
              <a:t>Кюлкав</a:t>
            </a:r>
            <a:endParaRPr lang="ru-RU" dirty="0" smtClean="0"/>
          </a:p>
          <a:p>
            <a:r>
              <a:rPr lang="ru-RU" dirty="0" err="1"/>
              <a:t>Б</a:t>
            </a:r>
            <a:r>
              <a:rPr lang="ru-RU" dirty="0" err="1" smtClean="0"/>
              <a:t>урсинка</a:t>
            </a:r>
            <a:endParaRPr lang="ru-RU" dirty="0"/>
          </a:p>
        </p:txBody>
      </p:sp>
      <p:pic>
        <p:nvPicPr>
          <p:cNvPr id="27650" name="Picture 2" descr="http://im3-tub-ru.yandex.net/i?id=180220512-4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1735" y="1565532"/>
            <a:ext cx="1905000" cy="1428750"/>
          </a:xfrm>
          <a:prstGeom prst="rect">
            <a:avLst/>
          </a:prstGeom>
          <a:noFill/>
        </p:spPr>
      </p:pic>
      <p:pic>
        <p:nvPicPr>
          <p:cNvPr id="5" name="Picture 2" descr="http://im8-tub-ru.yandex.net/i?id=172685956-5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1968" y="2271167"/>
            <a:ext cx="2791916" cy="2093937"/>
          </a:xfrm>
          <a:prstGeom prst="rect">
            <a:avLst/>
          </a:prstGeom>
          <a:noFill/>
        </p:spPr>
      </p:pic>
      <p:pic>
        <p:nvPicPr>
          <p:cNvPr id="6" name="Picture 4" descr="http://im0-tub-ru.yandex.net/i?id=25706184-65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7744" y="4221088"/>
            <a:ext cx="2546999" cy="1863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http://im5-tub-ru.yandex.net/i?id=209837700-65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71677"/>
            <a:ext cx="5786478" cy="4057731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Привал «Грибной»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5" descr="1340080541_2012-06-19_0834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"/>
            <a:ext cx="8077200" cy="650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743200"/>
            <a:ext cx="606266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714356"/>
            <a:ext cx="1166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785794"/>
            <a:ext cx="1600200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20060807_220317_CIMG4576cr1w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857232"/>
            <a:ext cx="109855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857232"/>
            <a:ext cx="12192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44" y="857232"/>
            <a:ext cx="1600200" cy="119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lick?url=http%3A%2F%2Fnloov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58082" y="2643182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4714884"/>
            <a:ext cx="1676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02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46994E-6 L -0.35833 0.515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900" y="2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93802E-7 L -0.275 0.34413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8668E-6 L -0.31667 -0.035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0" y="-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Привал «Овощной»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im8-tub-ru.yandex.net/i?id=173119151-4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643182"/>
            <a:ext cx="4333905" cy="3250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g1.liveinternet.ru/images/attach/c/6/93/60/93060691_3906587_1321562027_281478958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857232"/>
            <a:ext cx="5191125" cy="5314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im0-tub-ru.yandex.net/i?id=140793129-0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3520465" cy="2286016"/>
          </a:xfrm>
          <a:prstGeom prst="rect">
            <a:avLst/>
          </a:prstGeom>
          <a:noFill/>
        </p:spPr>
      </p:pic>
      <p:pic>
        <p:nvPicPr>
          <p:cNvPr id="34820" name="Picture 4" descr="http://im7-tub-ru.yandex.net/i?id=213135812-19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857628"/>
            <a:ext cx="3471411" cy="2643206"/>
          </a:xfrm>
          <a:prstGeom prst="rect">
            <a:avLst/>
          </a:prstGeom>
          <a:noFill/>
        </p:spPr>
      </p:pic>
      <p:pic>
        <p:nvPicPr>
          <p:cNvPr id="34822" name="Picture 6" descr="http://im3-tub-ru.yandex.net/i?id=73574018-0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286256"/>
            <a:ext cx="3143272" cy="2357454"/>
          </a:xfrm>
          <a:prstGeom prst="rect">
            <a:avLst/>
          </a:prstGeom>
          <a:noFill/>
        </p:spPr>
      </p:pic>
      <p:pic>
        <p:nvPicPr>
          <p:cNvPr id="34824" name="Picture 8" descr="http://im7-tub-ru.yandex.net/i?id=36465559-37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571480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Kcy;&amp;lcy;&amp;iecy;&amp;ncy;&amp;ocy;&amp;vcy;&amp;ycy;&amp;iecy; &amp;lcy;&amp;icy;&amp;scy;&amp;tcy;&amp;softcy;&amp;yacy;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04" y="357166"/>
            <a:ext cx="4328660" cy="3107553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4219947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8-tub-ru.yandex.net/i?id=173119151-4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285992"/>
            <a:ext cx="3643339" cy="2732504"/>
          </a:xfrm>
          <a:prstGeom prst="rect">
            <a:avLst/>
          </a:prstGeom>
          <a:noFill/>
        </p:spPr>
      </p:pic>
      <p:pic>
        <p:nvPicPr>
          <p:cNvPr id="17412" name="Picture 4" descr="http://im3-tub-ru.yandex.net/i?id=111462854-48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00504"/>
            <a:ext cx="3619525" cy="2714644"/>
          </a:xfrm>
          <a:prstGeom prst="rect">
            <a:avLst/>
          </a:prstGeom>
          <a:noFill/>
        </p:spPr>
      </p:pic>
      <p:pic>
        <p:nvPicPr>
          <p:cNvPr id="17414" name="Picture 6" descr="http://im7-tub-ru.yandex.net/i?id=117922899-3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214422"/>
            <a:ext cx="2786082" cy="222293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/>
              <a:t>               </a:t>
            </a:r>
            <a:r>
              <a:rPr lang="ru-RU" sz="4000" dirty="0" smtClean="0">
                <a:solidFill>
                  <a:srgbClr val="FF0000"/>
                </a:solidFill>
              </a:rPr>
              <a:t>Дары осени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7-tub-ru.yandex.net/i?id=190232376-62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357298"/>
            <a:ext cx="3740494" cy="4095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4-tub-ru.yandex.net/i?id=75241344-23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357430"/>
            <a:ext cx="4714908" cy="427497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00100" y="50004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Привал « Лесной»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7-tub-ru.yandex.net/i?id=44263403-6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14752"/>
            <a:ext cx="3810027" cy="2857520"/>
          </a:xfrm>
          <a:prstGeom prst="rect">
            <a:avLst/>
          </a:prstGeom>
          <a:noFill/>
        </p:spPr>
      </p:pic>
      <p:pic>
        <p:nvPicPr>
          <p:cNvPr id="22534" name="Picture 6" descr="http://i.i.ua/photo/images/pic/4/3/3333434_a0662f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714356"/>
            <a:ext cx="3810000" cy="418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1.liveinternet.ru/images/attach/c/5/84/988/84988963_337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785926"/>
            <a:ext cx="6096000" cy="4572000"/>
          </a:xfrm>
          <a:prstGeom prst="rect">
            <a:avLst/>
          </a:prstGeom>
          <a:noFill/>
        </p:spPr>
      </p:pic>
      <p:pic>
        <p:nvPicPr>
          <p:cNvPr id="23556" name="Picture 4" descr="http://im7-tub-ru.yandex.net/i?id=42992504-5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71480"/>
            <a:ext cx="198121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ebcommunity.ru/wp-content/uploads/2010/03/Sosna-600x5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642919"/>
            <a:ext cx="3214709" cy="3152562"/>
          </a:xfrm>
          <a:prstGeom prst="rect">
            <a:avLst/>
          </a:prstGeom>
          <a:noFill/>
        </p:spPr>
      </p:pic>
      <p:pic>
        <p:nvPicPr>
          <p:cNvPr id="24584" name="Picture 8" descr="http://im3-tub-ru.yandex.net/i?id=238934512-34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071810"/>
            <a:ext cx="4652042" cy="3354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8-tub-ru.yandex.net/i?id=140945060-4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500174"/>
            <a:ext cx="5000660" cy="450059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285883"/>
          </a:xfrm>
        </p:spPr>
        <p:txBody>
          <a:bodyPr/>
          <a:lstStyle/>
          <a:p>
            <a:r>
              <a:rPr lang="ru-RU" dirty="0" smtClean="0"/>
              <a:t>Привал «Ягодный»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127</TotalTime>
  <Words>38</Words>
  <Application>Microsoft Office PowerPoint</Application>
  <PresentationFormat>Экран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Праздник: «Осень, осень, в гости просим» </vt:lpstr>
      <vt:lpstr>Презентация PowerPoint</vt:lpstr>
      <vt:lpstr>               Дары осени</vt:lpstr>
      <vt:lpstr>Презентация PowerPoint</vt:lpstr>
      <vt:lpstr>Привал « Лесной»</vt:lpstr>
      <vt:lpstr>Презентация PowerPoint</vt:lpstr>
      <vt:lpstr>Презентация PowerPoint</vt:lpstr>
      <vt:lpstr>Презентация PowerPoint</vt:lpstr>
      <vt:lpstr>Привал «Ягодный»</vt:lpstr>
      <vt:lpstr>Какие ягода встречаются сейчас?</vt:lpstr>
      <vt:lpstr>Привал «Грибной»</vt:lpstr>
      <vt:lpstr>Презентация PowerPoint</vt:lpstr>
      <vt:lpstr>Презентация PowerPoint</vt:lpstr>
      <vt:lpstr>Привал «Овощной»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михаил</dc:creator>
  <cp:lastModifiedBy>User</cp:lastModifiedBy>
  <cp:revision>14</cp:revision>
  <dcterms:created xsi:type="dcterms:W3CDTF">2005-08-01T22:52:06Z</dcterms:created>
  <dcterms:modified xsi:type="dcterms:W3CDTF">2015-10-07T15:04:30Z</dcterms:modified>
</cp:coreProperties>
</file>