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303863-646B-454C-BB9A-EBD1CF10851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8158E9-A1B5-4F58-A822-A70ACE4A5CA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928670"/>
            <a:ext cx="7851648" cy="1828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Математический экспресс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500438"/>
            <a:ext cx="5929354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Станция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«Решай-ка»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5643578"/>
            <a:ext cx="6672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Панченко Ирина Александровна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714620"/>
            <a:ext cx="5881738" cy="156966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103+3993=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12" y="2714620"/>
            <a:ext cx="2646878" cy="156966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4096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052736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643182"/>
            <a:ext cx="4913525" cy="156966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4096:16=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388" y="2643182"/>
            <a:ext cx="2031325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256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1052736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9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000372"/>
            <a:ext cx="4879862" cy="15696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256·205=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3000372"/>
            <a:ext cx="3262432" cy="1569660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52480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268760"/>
            <a:ext cx="277249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10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6072206"/>
            <a:ext cx="155363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105·420=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5429264"/>
            <a:ext cx="857256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:50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4857760"/>
            <a:ext cx="1473480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+3708=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4214818"/>
            <a:ext cx="731290" cy="584775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:45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3643314"/>
            <a:ext cx="902811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·180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3071810"/>
            <a:ext cx="1346844" cy="584775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-15785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2500306"/>
            <a:ext cx="731290" cy="584775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:25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1857364"/>
            <a:ext cx="1239442" cy="584775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+3993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3834" y="1214422"/>
            <a:ext cx="731290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:16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72462" y="571480"/>
            <a:ext cx="902811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·205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1052736"/>
            <a:ext cx="2994794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«Решай-ка»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643182"/>
            <a:ext cx="5187639" cy="15696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105·420 =</a:t>
            </a:r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8" y="2643182"/>
            <a:ext cx="3262432" cy="156966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44100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836712"/>
            <a:ext cx="270125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 ступень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571744"/>
            <a:ext cx="5529078" cy="156966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44100:50=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74" y="2571744"/>
            <a:ext cx="2083840" cy="156966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882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908720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285992"/>
            <a:ext cx="6072230" cy="156966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882+3708=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12" y="2285992"/>
            <a:ext cx="2730619" cy="156966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4590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052736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500306"/>
            <a:ext cx="4913525" cy="156966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4590:45=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74" y="2500306"/>
            <a:ext cx="2031325" cy="156966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102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1196752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4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428868"/>
            <a:ext cx="4826962" cy="156966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102</a:t>
            </a:r>
            <a:r>
              <a:rPr lang="ru-RU" sz="9600" dirty="0" smtClean="0">
                <a:latin typeface="Calibri"/>
                <a:cs typeface="Times New Roman" pitchFamily="18" charset="0"/>
              </a:rPr>
              <a:t>·180=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7818" y="2428868"/>
            <a:ext cx="3262432" cy="1569660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18360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1124744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857364"/>
            <a:ext cx="7444667" cy="1569660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18360-15785=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992" y="3857628"/>
            <a:ext cx="2646878" cy="156966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2575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836712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6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571744"/>
            <a:ext cx="4913525" cy="156966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2575:25=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72198" y="2571744"/>
            <a:ext cx="2031325" cy="156966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103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052736"/>
            <a:ext cx="24903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7 ступень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83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Математический экспресс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экспресс</dc:title>
  <dc:creator>Александр</dc:creator>
  <cp:lastModifiedBy>Admin</cp:lastModifiedBy>
  <cp:revision>8</cp:revision>
  <dcterms:created xsi:type="dcterms:W3CDTF">2011-02-18T12:34:56Z</dcterms:created>
  <dcterms:modified xsi:type="dcterms:W3CDTF">2016-01-25T06:52:30Z</dcterms:modified>
</cp:coreProperties>
</file>