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9A8A434-3345-4185-BD1E-62DB5B28F8E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38A1BB0-E2E0-4795-B3C1-7AAEBC08D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434-3345-4185-BD1E-62DB5B28F8E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A1BB0-E2E0-4795-B3C1-7AAEBC08D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434-3345-4185-BD1E-62DB5B28F8E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A1BB0-E2E0-4795-B3C1-7AAEBC08D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9A8A434-3345-4185-BD1E-62DB5B28F8E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A1BB0-E2E0-4795-B3C1-7AAEBC08D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9A8A434-3345-4185-BD1E-62DB5B28F8E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38A1BB0-E2E0-4795-B3C1-7AAEBC08DEE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9A8A434-3345-4185-BD1E-62DB5B28F8E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38A1BB0-E2E0-4795-B3C1-7AAEBC08D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9A8A434-3345-4185-BD1E-62DB5B28F8E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38A1BB0-E2E0-4795-B3C1-7AAEBC08D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434-3345-4185-BD1E-62DB5B28F8E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A1BB0-E2E0-4795-B3C1-7AAEBC08D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9A8A434-3345-4185-BD1E-62DB5B28F8E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38A1BB0-E2E0-4795-B3C1-7AAEBC08D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9A8A434-3345-4185-BD1E-62DB5B28F8E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38A1BB0-E2E0-4795-B3C1-7AAEBC08D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9A8A434-3345-4185-BD1E-62DB5B28F8E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38A1BB0-E2E0-4795-B3C1-7AAEBC08D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9A8A434-3345-4185-BD1E-62DB5B28F8E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38A1BB0-E2E0-4795-B3C1-7AAEBC08DE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43042" y="285728"/>
            <a:ext cx="6357982" cy="1399032"/>
          </a:xfrm>
          <a:solidFill>
            <a:srgbClr val="00B050"/>
          </a:solidFill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algn="ctr"/>
            <a:r>
              <a:rPr lang="ru-RU" dirty="0" smtClean="0">
                <a:latin typeface="Cambria" pitchFamily="18" charset="0"/>
              </a:rPr>
              <a:t>Путешествие в страну</a:t>
            </a:r>
            <a:br>
              <a:rPr lang="ru-RU" dirty="0" smtClean="0">
                <a:latin typeface="Cambria" pitchFamily="18" charset="0"/>
              </a:rPr>
            </a:br>
            <a:r>
              <a:rPr lang="ru-RU" dirty="0" smtClean="0">
                <a:latin typeface="Cambria" pitchFamily="18" charset="0"/>
              </a:rPr>
              <a:t>«Математика»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6180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Станция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«Фигурка»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79512" y="1628800"/>
            <a:ext cx="1928826" cy="177165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948264" y="2132856"/>
            <a:ext cx="1714512" cy="171451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 rot="3285879">
            <a:off x="708491" y="3064418"/>
            <a:ext cx="2820756" cy="2403663"/>
          </a:xfrm>
          <a:prstGeom prst="triangl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Цилиндр 8"/>
          <p:cNvSpPr/>
          <p:nvPr/>
        </p:nvSpPr>
        <p:spPr>
          <a:xfrm>
            <a:off x="4067944" y="4077072"/>
            <a:ext cx="2071702" cy="1714512"/>
          </a:xfrm>
          <a:prstGeom prst="can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уб 9"/>
          <p:cNvSpPr/>
          <p:nvPr/>
        </p:nvSpPr>
        <p:spPr>
          <a:xfrm>
            <a:off x="6804248" y="4293096"/>
            <a:ext cx="1676134" cy="1633380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187624" y="6309320"/>
            <a:ext cx="3387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Панченко Ирина Александровна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4357686" y="1285860"/>
            <a:ext cx="1571636" cy="1500198"/>
          </a:xfrm>
          <a:prstGeom prst="ellipse">
            <a:avLst/>
          </a:prstGeom>
          <a:noFill/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67494"/>
            <a:ext cx="6072230" cy="804052"/>
          </a:xfrm>
          <a:solidFill>
            <a:srgbClr val="00B050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algn="ctr"/>
            <a:r>
              <a:rPr lang="ru-RU" b="1" i="1" dirty="0" smtClean="0"/>
              <a:t>Назови фигуры</a:t>
            </a:r>
            <a:endParaRPr lang="ru-RU" b="1" i="1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357158" y="1214422"/>
            <a:ext cx="3132501" cy="512208"/>
            <a:chOff x="214282" y="1571612"/>
            <a:chExt cx="3132501" cy="512208"/>
          </a:xfrm>
        </p:grpSpPr>
        <p:cxnSp>
          <p:nvCxnSpPr>
            <p:cNvPr id="4" name="Прямая соединительная линия 3"/>
            <p:cNvCxnSpPr/>
            <p:nvPr/>
          </p:nvCxnSpPr>
          <p:spPr>
            <a:xfrm>
              <a:off x="214282" y="1571612"/>
              <a:ext cx="3132501" cy="27635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285720" y="1714488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k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Равнобедренный треугольник 9"/>
          <p:cNvSpPr/>
          <p:nvPr/>
        </p:nvSpPr>
        <p:spPr>
          <a:xfrm rot="19965994">
            <a:off x="6773149" y="1275042"/>
            <a:ext cx="2085434" cy="107091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ручное управление 10"/>
          <p:cNvSpPr/>
          <p:nvPr/>
        </p:nvSpPr>
        <p:spPr>
          <a:xfrm rot="19371178">
            <a:off x="503734" y="1870577"/>
            <a:ext cx="1656442" cy="1278667"/>
          </a:xfrm>
          <a:prstGeom prst="flowChartManualOperation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решение 11"/>
          <p:cNvSpPr/>
          <p:nvPr/>
        </p:nvSpPr>
        <p:spPr>
          <a:xfrm rot="4933527">
            <a:off x="1949355" y="2286603"/>
            <a:ext cx="2357454" cy="1377957"/>
          </a:xfrm>
          <a:prstGeom prst="flowChartDecisio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данные 12"/>
          <p:cNvSpPr/>
          <p:nvPr/>
        </p:nvSpPr>
        <p:spPr>
          <a:xfrm rot="20633352">
            <a:off x="6083414" y="2948580"/>
            <a:ext cx="2857520" cy="1000132"/>
          </a:xfrm>
          <a:prstGeom prst="flowChartInputOutpu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Цилиндр 13"/>
          <p:cNvSpPr/>
          <p:nvPr/>
        </p:nvSpPr>
        <p:spPr>
          <a:xfrm>
            <a:off x="428596" y="3786190"/>
            <a:ext cx="1714512" cy="1714512"/>
          </a:xfrm>
          <a:prstGeom prst="can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" name="Группа 19"/>
          <p:cNvGrpSpPr/>
          <p:nvPr/>
        </p:nvGrpSpPr>
        <p:grpSpPr>
          <a:xfrm rot="20259106">
            <a:off x="1549796" y="5563720"/>
            <a:ext cx="1571636" cy="571504"/>
            <a:chOff x="3500430" y="5500702"/>
            <a:chExt cx="1571636" cy="571504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3571868" y="5572140"/>
              <a:ext cx="1428760" cy="42862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Овал 17"/>
            <p:cNvSpPr/>
            <p:nvPr/>
          </p:nvSpPr>
          <p:spPr>
            <a:xfrm>
              <a:off x="4929190" y="5500702"/>
              <a:ext cx="142876" cy="14287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3500430" y="5929330"/>
              <a:ext cx="142876" cy="14287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Овал 20"/>
          <p:cNvSpPr/>
          <p:nvPr/>
        </p:nvSpPr>
        <p:spPr>
          <a:xfrm>
            <a:off x="7286644" y="4000504"/>
            <a:ext cx="1357322" cy="135732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3929058" y="3143248"/>
            <a:ext cx="1214446" cy="1500198"/>
            <a:chOff x="7358082" y="4857760"/>
            <a:chExt cx="1214446" cy="1500198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 rot="5400000" flipH="1" flipV="1">
              <a:off x="7322363" y="4893479"/>
              <a:ext cx="1143008" cy="107157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rot="16200000" flipH="1">
              <a:off x="7750991" y="5536421"/>
              <a:ext cx="1500198" cy="1428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Куб 21"/>
          <p:cNvSpPr/>
          <p:nvPr/>
        </p:nvSpPr>
        <p:spPr>
          <a:xfrm>
            <a:off x="5357818" y="5000636"/>
            <a:ext cx="1716218" cy="1501904"/>
          </a:xfrm>
          <a:prstGeom prst="cube">
            <a:avLst>
              <a:gd name="adj" fmla="val 2030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4786322"/>
            <a:ext cx="1285884" cy="171451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авнобедренный треугольник 16"/>
          <p:cNvSpPr/>
          <p:nvPr/>
        </p:nvSpPr>
        <p:spPr>
          <a:xfrm rot="238328">
            <a:off x="1563564" y="4492713"/>
            <a:ext cx="3966528" cy="196796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S=(</a:t>
            </a:r>
            <a:r>
              <a:rPr lang="en-US" sz="3200" dirty="0" err="1" smtClean="0"/>
              <a:t>ab</a:t>
            </a:r>
            <a:r>
              <a:rPr lang="en-US" sz="3200" dirty="0" smtClean="0"/>
              <a:t>):2</a:t>
            </a:r>
            <a:endParaRPr lang="ru-RU" sz="3200" dirty="0"/>
          </a:p>
        </p:txBody>
      </p:sp>
      <p:sp>
        <p:nvSpPr>
          <p:cNvPr id="16" name="Восьмиугольник 15"/>
          <p:cNvSpPr/>
          <p:nvPr/>
        </p:nvSpPr>
        <p:spPr>
          <a:xfrm rot="20811411">
            <a:off x="6203134" y="4249638"/>
            <a:ext cx="2428599" cy="2059791"/>
          </a:xfrm>
          <a:prstGeom prst="octagon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V=</a:t>
            </a:r>
            <a:r>
              <a:rPr lang="en-US" sz="3200" b="1" dirty="0" err="1" smtClean="0"/>
              <a:t>a</a:t>
            </a:r>
            <a:r>
              <a:rPr lang="en-US" sz="3200" b="1" dirty="0" err="1" smtClean="0">
                <a:latin typeface="Calibri"/>
              </a:rPr>
              <a:t>·</a:t>
            </a:r>
            <a:r>
              <a:rPr lang="en-US" sz="3200" b="1" dirty="0" err="1" smtClean="0"/>
              <a:t>b</a:t>
            </a:r>
            <a:r>
              <a:rPr lang="en-US" sz="3200" b="1" dirty="0" err="1" smtClean="0">
                <a:latin typeface="Calibri"/>
              </a:rPr>
              <a:t>·</a:t>
            </a:r>
            <a:r>
              <a:rPr lang="en-US" sz="3200" b="1" dirty="0" err="1" smtClean="0"/>
              <a:t>c</a:t>
            </a:r>
            <a:endParaRPr lang="ru-RU" sz="3200" b="1" dirty="0"/>
          </a:p>
        </p:txBody>
      </p:sp>
      <p:sp>
        <p:nvSpPr>
          <p:cNvPr id="14" name="Блок-схема: решение 13"/>
          <p:cNvSpPr/>
          <p:nvPr/>
        </p:nvSpPr>
        <p:spPr>
          <a:xfrm>
            <a:off x="4143372" y="3071810"/>
            <a:ext cx="2928958" cy="1643074"/>
          </a:xfrm>
          <a:prstGeom prst="flowChartDecisi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V=a</a:t>
            </a:r>
            <a:r>
              <a:rPr lang="en-US" sz="3200" b="1" dirty="0" smtClean="0">
                <a:latin typeface="Calibri"/>
              </a:rPr>
              <a:t>³</a:t>
            </a:r>
            <a:endParaRPr lang="ru-RU" sz="3200" b="1" dirty="0"/>
          </a:p>
        </p:txBody>
      </p:sp>
      <p:sp>
        <p:nvSpPr>
          <p:cNvPr id="15" name="Правильный пятиугольник 14"/>
          <p:cNvSpPr/>
          <p:nvPr/>
        </p:nvSpPr>
        <p:spPr>
          <a:xfrm>
            <a:off x="428596" y="3000372"/>
            <a:ext cx="2286016" cy="2000264"/>
          </a:xfrm>
          <a:prstGeom prst="pentago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S=</a:t>
            </a:r>
            <a:r>
              <a:rPr lang="en-US" sz="3200" b="1" dirty="0" err="1" smtClean="0">
                <a:solidFill>
                  <a:schemeClr val="tx1"/>
                </a:solidFill>
              </a:rPr>
              <a:t>a</a:t>
            </a:r>
            <a:r>
              <a:rPr lang="en-US" sz="3200" b="1" dirty="0" err="1" smtClean="0">
                <a:solidFill>
                  <a:schemeClr val="tx1"/>
                </a:solidFill>
                <a:latin typeface="Calibri"/>
              </a:rPr>
              <a:t>·</a:t>
            </a:r>
            <a:r>
              <a:rPr lang="en-US" sz="3200" b="1" dirty="0" err="1" smtClean="0">
                <a:solidFill>
                  <a:schemeClr val="tx1"/>
                </a:solidFill>
              </a:rPr>
              <a:t>b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Блок-схема: ручное управление 12"/>
          <p:cNvSpPr/>
          <p:nvPr/>
        </p:nvSpPr>
        <p:spPr>
          <a:xfrm>
            <a:off x="6215074" y="1428736"/>
            <a:ext cx="2214578" cy="928694"/>
          </a:xfrm>
          <a:prstGeom prst="flowChartManualOperation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14700000" algn="t" rotWithShape="0">
              <a:srgbClr val="000000">
                <a:alpha val="60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S=a</a:t>
            </a:r>
            <a:r>
              <a:rPr lang="en-US" sz="3200" b="1" dirty="0" smtClean="0">
                <a:latin typeface="Calibri"/>
              </a:rPr>
              <a:t>²</a:t>
            </a:r>
            <a:endParaRPr lang="ru-RU" sz="3200" b="1" dirty="0"/>
          </a:p>
        </p:txBody>
      </p:sp>
      <p:sp>
        <p:nvSpPr>
          <p:cNvPr id="12" name="Овал 11"/>
          <p:cNvSpPr/>
          <p:nvPr/>
        </p:nvSpPr>
        <p:spPr>
          <a:xfrm>
            <a:off x="2571736" y="1571612"/>
            <a:ext cx="3000396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P=2(</a:t>
            </a:r>
            <a:r>
              <a:rPr lang="en-US" sz="3200" b="1" dirty="0" err="1" smtClean="0"/>
              <a:t>a+b</a:t>
            </a:r>
            <a:r>
              <a:rPr lang="en-US" sz="3200" b="1" dirty="0" smtClean="0"/>
              <a:t>)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142984"/>
            <a:ext cx="1571636" cy="150019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P=4a</a:t>
            </a:r>
            <a:endParaRPr lang="ru-RU" sz="32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267494"/>
            <a:ext cx="5500726" cy="804052"/>
          </a:xfrm>
          <a:solidFill>
            <a:srgbClr val="00B050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/>
            <a:r>
              <a:rPr lang="ru-RU" b="1" i="1" dirty="0" smtClean="0"/>
              <a:t>Угадай формулу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14" grpId="0" animBg="1"/>
      <p:bldP spid="15" grpId="0" animBg="1"/>
      <p:bldP spid="13" grpId="0" animBg="1"/>
      <p:bldP spid="12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решение 10"/>
          <p:cNvSpPr/>
          <p:nvPr/>
        </p:nvSpPr>
        <p:spPr>
          <a:xfrm rot="20279841">
            <a:off x="5418091" y="4874176"/>
            <a:ext cx="2505927" cy="1571636"/>
          </a:xfrm>
          <a:prstGeom prst="flowChartDecis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 rot="944585">
            <a:off x="555431" y="4815467"/>
            <a:ext cx="3571900" cy="142876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4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Блок-схема: ручное управление 8"/>
          <p:cNvSpPr/>
          <p:nvPr/>
        </p:nvSpPr>
        <p:spPr>
          <a:xfrm>
            <a:off x="6000760" y="1785926"/>
            <a:ext cx="2714644" cy="2500330"/>
          </a:xfrm>
          <a:prstGeom prst="flowChartManualOperati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3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Правильный пятиугольник 9"/>
          <p:cNvSpPr/>
          <p:nvPr/>
        </p:nvSpPr>
        <p:spPr>
          <a:xfrm>
            <a:off x="3286116" y="2285992"/>
            <a:ext cx="2500330" cy="2286016"/>
          </a:xfrm>
          <a:prstGeom prst="pentag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2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643050"/>
            <a:ext cx="2357454" cy="214314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1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446862"/>
          </a:xfrm>
          <a:solidFill>
            <a:srgbClr val="00B050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dirty="0" smtClean="0"/>
              <a:t>Найди логическую цепочку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00166" y="857232"/>
            <a:ext cx="6171882" cy="52322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Какая фигура лишняя и почему?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9" grpId="0" animBg="1"/>
      <p:bldP spid="10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643702" y="2928934"/>
            <a:ext cx="2143140" cy="2000264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6</a:t>
            </a:r>
            <a:endParaRPr lang="ru-RU" sz="4000" b="1" dirty="0"/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5929322" y="428604"/>
            <a:ext cx="2714644" cy="1643074"/>
          </a:xfrm>
          <a:prstGeom prst="flowChartPunchedCard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4</a:t>
            </a:r>
            <a:endParaRPr lang="ru-RU" sz="4000" b="1" dirty="0"/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4429124" y="3571876"/>
            <a:ext cx="2214578" cy="2214578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3" name="Прямоугольный треугольник 2"/>
          <p:cNvSpPr/>
          <p:nvPr/>
        </p:nvSpPr>
        <p:spPr>
          <a:xfrm rot="20359238">
            <a:off x="3503375" y="1199492"/>
            <a:ext cx="2732232" cy="2133522"/>
          </a:xfrm>
          <a:prstGeom prst="rt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3</a:t>
            </a:r>
            <a:endParaRPr lang="ru-RU" sz="4000" b="1" dirty="0"/>
          </a:p>
        </p:txBody>
      </p:sp>
      <p:sp>
        <p:nvSpPr>
          <p:cNvPr id="4" name="Блок-схема: ручной ввод 3"/>
          <p:cNvSpPr/>
          <p:nvPr/>
        </p:nvSpPr>
        <p:spPr>
          <a:xfrm rot="754033">
            <a:off x="1211816" y="4039476"/>
            <a:ext cx="2573644" cy="2229445"/>
          </a:xfrm>
          <a:prstGeom prst="flowChartManualInpu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 rot="642749">
            <a:off x="514509" y="600687"/>
            <a:ext cx="2357454" cy="300039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animBg="1"/>
      <p:bldP spid="3" grpId="0" animBg="1"/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67494"/>
            <a:ext cx="6572296" cy="1161242"/>
          </a:xfrm>
          <a:solidFill>
            <a:srgbClr val="00B050"/>
          </a:solidFill>
        </p:spPr>
        <p:txBody>
          <a:bodyPr/>
          <a:lstStyle/>
          <a:p>
            <a:pPr algn="ctr"/>
            <a:r>
              <a:rPr lang="ru-RU" sz="3200" dirty="0" smtClean="0"/>
              <a:t>Какая фигура должна быть следующая и почему?</a:t>
            </a:r>
            <a:endParaRPr lang="ru-RU" sz="3200" dirty="0"/>
          </a:p>
        </p:txBody>
      </p:sp>
      <p:sp>
        <p:nvSpPr>
          <p:cNvPr id="3" name="Овал 2"/>
          <p:cNvSpPr/>
          <p:nvPr/>
        </p:nvSpPr>
        <p:spPr>
          <a:xfrm>
            <a:off x="428596" y="2643182"/>
            <a:ext cx="2143140" cy="214314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Хорда 3"/>
          <p:cNvSpPr/>
          <p:nvPr/>
        </p:nvSpPr>
        <p:spPr>
          <a:xfrm>
            <a:off x="3286116" y="2857496"/>
            <a:ext cx="2000264" cy="1941516"/>
          </a:xfrm>
          <a:prstGeom prst="chord">
            <a:avLst>
              <a:gd name="adj1" fmla="val 5380014"/>
              <a:gd name="adj2" fmla="val 16149651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 rot="21025740">
            <a:off x="4627659" y="2671815"/>
            <a:ext cx="3071834" cy="1785950"/>
            <a:chOff x="4786314" y="2786058"/>
            <a:chExt cx="3071834" cy="1785950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V="1">
              <a:off x="4786314" y="2786058"/>
              <a:ext cx="3071834" cy="178595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6143636" y="3643314"/>
              <a:ext cx="142876" cy="142876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858148" y="3000372"/>
            <a:ext cx="8739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/>
              <a:t>?</a:t>
            </a:r>
            <a:endParaRPr lang="ru-RU" sz="9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омб 5"/>
          <p:cNvSpPr/>
          <p:nvPr/>
        </p:nvSpPr>
        <p:spPr>
          <a:xfrm>
            <a:off x="4286248" y="3500438"/>
            <a:ext cx="2643206" cy="2714644"/>
          </a:xfrm>
          <a:prstGeom prst="diamond">
            <a:avLst/>
          </a:prstGeom>
          <a:solidFill>
            <a:srgbClr val="00B0F0"/>
          </a:solid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4</a:t>
            </a:r>
            <a:endParaRPr lang="ru-RU" sz="4800" b="1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1000100" y="3071810"/>
            <a:ext cx="2571768" cy="2143140"/>
          </a:xfrm>
          <a:prstGeom prst="hexagon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2</a:t>
            </a:r>
            <a:endParaRPr lang="ru-RU" sz="4800" b="1" dirty="0"/>
          </a:p>
        </p:txBody>
      </p:sp>
      <p:sp>
        <p:nvSpPr>
          <p:cNvPr id="5" name="Правильный пятиугольник 4"/>
          <p:cNvSpPr/>
          <p:nvPr/>
        </p:nvSpPr>
        <p:spPr>
          <a:xfrm>
            <a:off x="4071934" y="571480"/>
            <a:ext cx="2500330" cy="2286016"/>
          </a:xfrm>
          <a:prstGeom prst="pentagon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3</a:t>
            </a:r>
            <a:endParaRPr lang="ru-RU" sz="4800" b="1" dirty="0"/>
          </a:p>
        </p:txBody>
      </p:sp>
      <p:sp>
        <p:nvSpPr>
          <p:cNvPr id="3" name="Семиугольник 2"/>
          <p:cNvSpPr/>
          <p:nvPr/>
        </p:nvSpPr>
        <p:spPr>
          <a:xfrm>
            <a:off x="285720" y="214290"/>
            <a:ext cx="2571768" cy="2214578"/>
          </a:xfrm>
          <a:prstGeom prst="heptagon">
            <a:avLst/>
          </a:prstGeom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1</a:t>
            </a:r>
            <a:endParaRPr lang="ru-RU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715272" y="3214686"/>
            <a:ext cx="873957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?</a:t>
            </a:r>
            <a:endParaRPr lang="ru-RU" sz="9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5" grpId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1142976" y="1071546"/>
            <a:ext cx="7215238" cy="464347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002060"/>
                </a:solidFill>
                <a:latin typeface="Cheshirskiy Cat" pitchFamily="34" charset="0"/>
              </a:rPr>
              <a:t>Молодцы!</a:t>
            </a:r>
            <a:endParaRPr lang="ru-RU" sz="8800" b="1" dirty="0">
              <a:solidFill>
                <a:srgbClr val="002060"/>
              </a:solidFill>
              <a:latin typeface="Cheshirskiy Ca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99</TotalTime>
  <Words>63</Words>
  <Application>Microsoft Office PowerPoint</Application>
  <PresentationFormat>Экран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Яркая</vt:lpstr>
      <vt:lpstr>Путешествие в страну «Математика»</vt:lpstr>
      <vt:lpstr>Назови фигуры</vt:lpstr>
      <vt:lpstr>Угадай формулу</vt:lpstr>
      <vt:lpstr>Найди логическую цепочку</vt:lpstr>
      <vt:lpstr>Слайд 5</vt:lpstr>
      <vt:lpstr>Какая фигура должна быть следующая и почему?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страну «Математика»</dc:title>
  <dc:creator>Александр</dc:creator>
  <cp:lastModifiedBy>Admin</cp:lastModifiedBy>
  <cp:revision>12</cp:revision>
  <dcterms:created xsi:type="dcterms:W3CDTF">2011-02-01T17:08:42Z</dcterms:created>
  <dcterms:modified xsi:type="dcterms:W3CDTF">2016-01-25T06:53:38Z</dcterms:modified>
</cp:coreProperties>
</file>