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2F6-E950-4C25-8287-BE4DA15E8B63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932-C07C-4AAB-970F-6CDCF808A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2F6-E950-4C25-8287-BE4DA15E8B63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932-C07C-4AAB-970F-6CDCF808A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2F6-E950-4C25-8287-BE4DA15E8B63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932-C07C-4AAB-970F-6CDCF808A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2F6-E950-4C25-8287-BE4DA15E8B63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932-C07C-4AAB-970F-6CDCF808A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2F6-E950-4C25-8287-BE4DA15E8B63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932-C07C-4AAB-970F-6CDCF808A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2F6-E950-4C25-8287-BE4DA15E8B63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932-C07C-4AAB-970F-6CDCF808A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2F6-E950-4C25-8287-BE4DA15E8B63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932-C07C-4AAB-970F-6CDCF808A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2F6-E950-4C25-8287-BE4DA15E8B63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932-C07C-4AAB-970F-6CDCF808A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2F6-E950-4C25-8287-BE4DA15E8B63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932-C07C-4AAB-970F-6CDCF808A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2F6-E950-4C25-8287-BE4DA15E8B63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932-C07C-4AAB-970F-6CDCF808A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02F6-E950-4C25-8287-BE4DA15E8B63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932-C07C-4AAB-970F-6CDCF808A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C02F6-E950-4C25-8287-BE4DA15E8B63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66932-C07C-4AAB-970F-6CDCF808A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714356"/>
            <a:ext cx="7772400" cy="1470025"/>
          </a:xfrm>
        </p:spPr>
        <p:txBody>
          <a:bodyPr>
            <a:prstTxWarp prst="textTriangl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Математический экспресс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3000372"/>
            <a:ext cx="6400800" cy="228601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Станция</a:t>
            </a:r>
          </a:p>
          <a:p>
            <a:r>
              <a:rPr lang="ru-RU" sz="6000" dirty="0" smtClean="0">
                <a:solidFill>
                  <a:srgbClr val="FF0000"/>
                </a:solidFill>
              </a:rPr>
              <a:t>«Угадай-ка»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6237312"/>
            <a:ext cx="3387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Панченко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Ирина Александровна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85852" y="500042"/>
            <a:ext cx="6566221" cy="403187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1.Из Москвы в Киров вышел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пассажирский поезд со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скоростью 50 км/ч.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то же время из Кирова навстречу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1-му отправили скорый поезд,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делающий 60 км/ч. Какой из этих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поездов будет дальше от Москвы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момент встречи?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5786" y="5000636"/>
            <a:ext cx="7409529" cy="126188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000" dirty="0" smtClean="0"/>
              <a:t>Ответ: 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оба на одном расстоянии от Москвы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57158" y="857232"/>
            <a:ext cx="8358246" cy="403187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2.Представь себе, что ты машинист поезда,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ведущего состав из Твери в Санкт-Петербург.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Всего в составе поезда 13 вагонов.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Обслуживается бригадой из 30 человек.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Начальнику поезда 46 лет.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Помощник машиниста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3 года старше машиниста.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Сколько лет машинисту поезда?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43042" y="5286388"/>
            <a:ext cx="6006837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dirty="0" smtClean="0"/>
              <a:t>Ответ</a:t>
            </a:r>
            <a:r>
              <a:rPr lang="ru-RU" sz="3600" b="1" dirty="0" smtClean="0"/>
              <a:t>: </a:t>
            </a:r>
            <a:r>
              <a:rPr lang="ru-RU" sz="3600" b="1" dirty="0" smtClean="0">
                <a:solidFill>
                  <a:srgbClr val="FF0000"/>
                </a:solidFill>
              </a:rPr>
              <a:t>столько, сколько тебе.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928662" y="1357298"/>
            <a:ext cx="7153112" cy="286232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3.Три мальчика Коля, Петя и Ваня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отправились в лавочку. По дороге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они нашли 3 копейки. Сколько бы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денег нашел один Ваня, если бы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он отправился в лавочку?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4612" y="5072074"/>
            <a:ext cx="3675943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dirty="0" smtClean="0"/>
              <a:t>Ответ: </a:t>
            </a:r>
            <a:r>
              <a:rPr lang="ru-RU" sz="3600" b="1" dirty="0" smtClean="0">
                <a:solidFill>
                  <a:srgbClr val="FF0000"/>
                </a:solidFill>
              </a:rPr>
              <a:t>3 копейки.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000100" y="714356"/>
            <a:ext cx="7247882" cy="286232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4.Шла баба в Москву и 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повстречал</a:t>
            </a:r>
            <a:r>
              <a:rPr kumimoji="0" lang="en-US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 мужиков. 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Каждый из них нес по мешку,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каждом мешке по коту.  Сколько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существ направлялось в Москву?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28860" y="5072074"/>
            <a:ext cx="431836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Ответ: </a:t>
            </a:r>
            <a:r>
              <a:rPr lang="ru-RU" sz="4000" b="1" dirty="0" smtClean="0">
                <a:solidFill>
                  <a:srgbClr val="FF0000"/>
                </a:solidFill>
              </a:rPr>
              <a:t>одна бабка.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71472" y="1357298"/>
            <a:ext cx="7972054" cy="255454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5.Длина бревна 5 аршин. В минуту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от этого бревна отпиливают по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одному аршину. Во сколько минут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будет распилено все бревно?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71736" y="4929198"/>
            <a:ext cx="392569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Ответ: </a:t>
            </a:r>
            <a:r>
              <a:rPr lang="ru-RU" sz="4000" b="1" dirty="0" smtClean="0">
                <a:solidFill>
                  <a:srgbClr val="FF0000"/>
                </a:solidFill>
              </a:rPr>
              <a:t>4 минуты.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142976" y="1571612"/>
            <a:ext cx="7010252" cy="286232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6.В комнате 4 угла. В каждом углу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сидит кошка. Против каждой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кошки сидят по три кошки.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Сколько кошек всего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комнате?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28926" y="5143512"/>
            <a:ext cx="3634778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Ответ: </a:t>
            </a:r>
            <a:r>
              <a:rPr lang="ru-RU" sz="4000" b="1" dirty="0" smtClean="0">
                <a:solidFill>
                  <a:srgbClr val="FF0000"/>
                </a:solidFill>
              </a:rPr>
              <a:t>4 кошки.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14348" y="857232"/>
            <a:ext cx="7727564" cy="317009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7.Летело стадо гусей: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один гусь впереди, а два позади;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один позади и два впереди;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один между двумя и три в ряд.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Сколько было всех гусей?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488" y="5214950"/>
            <a:ext cx="304686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Ответ: </a:t>
            </a:r>
            <a:r>
              <a:rPr lang="ru-RU" sz="4000" b="1" dirty="0" smtClean="0">
                <a:solidFill>
                  <a:srgbClr val="FF0000"/>
                </a:solidFill>
              </a:rPr>
              <a:t>3 гуся.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85786" y="214290"/>
            <a:ext cx="7072362" cy="526297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8.В харчевню пришли 11 человек 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потребовали подать им рыбы.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 сожалению, у хозяина оказалось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всего три небольшие рыбы.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Тем не менее, хозяин не желал упустить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случая поживиться: имея в своем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распоряжении три рыбы, он обещал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подать гостям на стол одиннадцать.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Гости заинтересовались этим и даже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согласились уплатить деньги вперед.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хозяин харчевни исполни свое обещание?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4414" y="5572140"/>
            <a:ext cx="6667274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Ответ:</a:t>
            </a:r>
            <a:r>
              <a:rPr lang="ru-RU" sz="3600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выложил на тарелке из трёх рыб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Римскими цифрами Х</a:t>
            </a:r>
            <a:r>
              <a:rPr lang="en-US" sz="2800" b="1" dirty="0">
                <a:solidFill>
                  <a:srgbClr val="FF0000"/>
                </a:solidFill>
              </a:rPr>
              <a:t>I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366</Words>
  <Application>Microsoft Office PowerPoint</Application>
  <PresentationFormat>Экран (4:3)</PresentationFormat>
  <Paragraphs>65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Математический экспресс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Математический экспресс</dc:title>
  <dc:creator>Александр</dc:creator>
  <cp:lastModifiedBy>Admin</cp:lastModifiedBy>
  <cp:revision>7</cp:revision>
  <dcterms:created xsi:type="dcterms:W3CDTF">2011-02-17T16:19:28Z</dcterms:created>
  <dcterms:modified xsi:type="dcterms:W3CDTF">2016-01-25T06:53:05Z</dcterms:modified>
</cp:coreProperties>
</file>