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2DAD7-C236-43C2-9453-9771818CA677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3C973-0BC0-4E57-A10E-1309458955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470025"/>
          </a:xfrm>
        </p:spPr>
        <p:txBody>
          <a:bodyPr>
            <a:prstTxWarp prst="textCanUp">
              <a:avLst/>
            </a:prstTxWarp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Математический экспресс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214686"/>
            <a:ext cx="6400800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prstTxWarp prst="textInflate">
              <a:avLst/>
            </a:prstTxWarp>
            <a:normAutofit/>
          </a:bodyPr>
          <a:lstStyle/>
          <a:p>
            <a:r>
              <a:rPr lang="ru-RU" sz="4400" dirty="0" smtClean="0">
                <a:solidFill>
                  <a:schemeClr val="tx2"/>
                </a:solidFill>
              </a:rPr>
              <a:t>Станция</a:t>
            </a:r>
          </a:p>
          <a:p>
            <a:r>
              <a:rPr lang="ru-RU" sz="4400" dirty="0" smtClean="0">
                <a:solidFill>
                  <a:schemeClr val="tx2"/>
                </a:solidFill>
              </a:rPr>
              <a:t>«Ребусная»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5572140"/>
            <a:ext cx="338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Панченко Ирина Александровна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21429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1 ребус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500174"/>
            <a:ext cx="8215370" cy="42148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600" dirty="0" smtClean="0"/>
              <a:t>    М   Т</a:t>
            </a:r>
            <a:endParaRPr lang="ru-RU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2071670" y="2428868"/>
            <a:ext cx="5132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З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2357430"/>
            <a:ext cx="5229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Е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3500438"/>
            <a:ext cx="214314" cy="914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643438" y="2428868"/>
            <a:ext cx="1665515" cy="1545771"/>
          </a:xfrm>
          <a:custGeom>
            <a:avLst/>
            <a:gdLst>
              <a:gd name="connsiteX0" fmla="*/ 800101 w 1665515"/>
              <a:gd name="connsiteY0" fmla="*/ 5443 h 1545771"/>
              <a:gd name="connsiteX1" fmla="*/ 288472 w 1665515"/>
              <a:gd name="connsiteY1" fmla="*/ 495300 h 1545771"/>
              <a:gd name="connsiteX2" fmla="*/ 647701 w 1665515"/>
              <a:gd name="connsiteY2" fmla="*/ 517071 h 1545771"/>
              <a:gd name="connsiteX3" fmla="*/ 179615 w 1665515"/>
              <a:gd name="connsiteY3" fmla="*/ 941614 h 1545771"/>
              <a:gd name="connsiteX4" fmla="*/ 789215 w 1665515"/>
              <a:gd name="connsiteY4" fmla="*/ 941614 h 1545771"/>
              <a:gd name="connsiteX5" fmla="*/ 5443 w 1665515"/>
              <a:gd name="connsiteY5" fmla="*/ 1485900 h 1545771"/>
              <a:gd name="connsiteX6" fmla="*/ 821872 w 1665515"/>
              <a:gd name="connsiteY6" fmla="*/ 1224643 h 1545771"/>
              <a:gd name="connsiteX7" fmla="*/ 1562101 w 1665515"/>
              <a:gd name="connsiteY7" fmla="*/ 1507671 h 1545771"/>
              <a:gd name="connsiteX8" fmla="*/ 1039586 w 1665515"/>
              <a:gd name="connsiteY8" fmla="*/ 996043 h 1545771"/>
              <a:gd name="connsiteX9" fmla="*/ 1660072 w 1665515"/>
              <a:gd name="connsiteY9" fmla="*/ 1094014 h 1545771"/>
              <a:gd name="connsiteX10" fmla="*/ 1006929 w 1665515"/>
              <a:gd name="connsiteY10" fmla="*/ 484414 h 1545771"/>
              <a:gd name="connsiteX11" fmla="*/ 1583872 w 1665515"/>
              <a:gd name="connsiteY11" fmla="*/ 527957 h 1545771"/>
              <a:gd name="connsiteX12" fmla="*/ 800101 w 1665515"/>
              <a:gd name="connsiteY12" fmla="*/ 5443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65515" h="1545771">
                <a:moveTo>
                  <a:pt x="800101" y="5443"/>
                </a:moveTo>
                <a:cubicBezTo>
                  <a:pt x="584201" y="0"/>
                  <a:pt x="313872" y="410029"/>
                  <a:pt x="288472" y="495300"/>
                </a:cubicBezTo>
                <a:cubicBezTo>
                  <a:pt x="263072" y="580571"/>
                  <a:pt x="665844" y="442685"/>
                  <a:pt x="647701" y="517071"/>
                </a:cubicBezTo>
                <a:cubicBezTo>
                  <a:pt x="629558" y="591457"/>
                  <a:pt x="156029" y="870857"/>
                  <a:pt x="179615" y="941614"/>
                </a:cubicBezTo>
                <a:cubicBezTo>
                  <a:pt x="203201" y="1012371"/>
                  <a:pt x="818244" y="850900"/>
                  <a:pt x="789215" y="941614"/>
                </a:cubicBezTo>
                <a:cubicBezTo>
                  <a:pt x="760186" y="1032328"/>
                  <a:pt x="0" y="1438729"/>
                  <a:pt x="5443" y="1485900"/>
                </a:cubicBezTo>
                <a:cubicBezTo>
                  <a:pt x="10886" y="1533071"/>
                  <a:pt x="562429" y="1221015"/>
                  <a:pt x="821872" y="1224643"/>
                </a:cubicBezTo>
                <a:cubicBezTo>
                  <a:pt x="1081315" y="1228272"/>
                  <a:pt x="1525815" y="1545771"/>
                  <a:pt x="1562101" y="1507671"/>
                </a:cubicBezTo>
                <a:cubicBezTo>
                  <a:pt x="1598387" y="1469571"/>
                  <a:pt x="1023258" y="1064986"/>
                  <a:pt x="1039586" y="996043"/>
                </a:cubicBezTo>
                <a:cubicBezTo>
                  <a:pt x="1055915" y="927100"/>
                  <a:pt x="1665515" y="1179286"/>
                  <a:pt x="1660072" y="1094014"/>
                </a:cubicBezTo>
                <a:cubicBezTo>
                  <a:pt x="1654629" y="1008743"/>
                  <a:pt x="1019629" y="578757"/>
                  <a:pt x="1006929" y="484414"/>
                </a:cubicBezTo>
                <a:cubicBezTo>
                  <a:pt x="994229" y="390071"/>
                  <a:pt x="1616529" y="607785"/>
                  <a:pt x="1583872" y="527957"/>
                </a:cubicBezTo>
                <a:cubicBezTo>
                  <a:pt x="1551215" y="448129"/>
                  <a:pt x="1016001" y="10886"/>
                  <a:pt x="800101" y="5443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29124" y="5929330"/>
            <a:ext cx="44706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dirty="0" smtClean="0">
                <a:solidFill>
                  <a:srgbClr val="FF0000"/>
                </a:solidFill>
              </a:rPr>
              <a:t>знаменатель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1785926"/>
            <a:ext cx="7929618" cy="378621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9600" dirty="0" smtClean="0"/>
              <a:t>     </a:t>
            </a:r>
            <a:r>
              <a:rPr lang="ru-RU" sz="9600" dirty="0" smtClean="0">
                <a:solidFill>
                  <a:srgbClr val="002060"/>
                </a:solidFill>
              </a:rPr>
              <a:t>10</a:t>
            </a:r>
            <a:r>
              <a:rPr lang="ru-RU" sz="9600" dirty="0" smtClean="0"/>
              <a:t>   </a:t>
            </a:r>
            <a:r>
              <a:rPr lang="ru-RU" sz="9600" dirty="0" smtClean="0">
                <a:solidFill>
                  <a:srgbClr val="002060"/>
                </a:solidFill>
              </a:rPr>
              <a:t>Я</a:t>
            </a:r>
            <a:endParaRPr lang="ru-RU" sz="9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0800000">
            <a:off x="3357554" y="2714620"/>
            <a:ext cx="502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/>
              <a:t>,</a:t>
            </a:r>
            <a:endParaRPr lang="ru-RU" sz="9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2500306"/>
            <a:ext cx="1031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ИЧ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500042"/>
            <a:ext cx="21272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2 ребус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5857892"/>
            <a:ext cx="381784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Ответ: </a:t>
            </a:r>
            <a:r>
              <a:rPr lang="ru-RU" sz="3600" b="1" dirty="0" smtClean="0">
                <a:solidFill>
                  <a:srgbClr val="FF0000"/>
                </a:solidFill>
              </a:rPr>
              <a:t>десятичная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736"/>
            <a:ext cx="8715436" cy="3571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8800" dirty="0" smtClean="0"/>
              <a:t>Тео</a:t>
            </a:r>
            <a:r>
              <a:rPr lang="en-US" sz="8800" dirty="0" smtClean="0"/>
              <a:t>             a = e</a:t>
            </a:r>
            <a:endParaRPr lang="ru-RU" sz="8800" dirty="0"/>
          </a:p>
        </p:txBody>
      </p:sp>
      <p:sp>
        <p:nvSpPr>
          <p:cNvPr id="3" name="Цилиндр 2"/>
          <p:cNvSpPr/>
          <p:nvPr/>
        </p:nvSpPr>
        <p:spPr>
          <a:xfrm>
            <a:off x="2643174" y="2214554"/>
            <a:ext cx="2286016" cy="193053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Rama</a:t>
            </a:r>
            <a:endParaRPr lang="ru-RU" sz="60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000364" y="2071678"/>
            <a:ext cx="631371" cy="664028"/>
            <a:chOff x="5809343" y="1950357"/>
            <a:chExt cx="631371" cy="664028"/>
          </a:xfrm>
        </p:grpSpPr>
        <p:sp>
          <p:nvSpPr>
            <p:cNvPr id="4" name="Полилиния 3"/>
            <p:cNvSpPr/>
            <p:nvPr/>
          </p:nvSpPr>
          <p:spPr>
            <a:xfrm>
              <a:off x="5847443" y="2209800"/>
              <a:ext cx="304800" cy="97972"/>
            </a:xfrm>
            <a:custGeom>
              <a:avLst/>
              <a:gdLst>
                <a:gd name="connsiteX0" fmla="*/ 281214 w 304800"/>
                <a:gd name="connsiteY0" fmla="*/ 87086 h 97972"/>
                <a:gd name="connsiteX1" fmla="*/ 19957 w 304800"/>
                <a:gd name="connsiteY1" fmla="*/ 65314 h 97972"/>
                <a:gd name="connsiteX2" fmla="*/ 161471 w 304800"/>
                <a:gd name="connsiteY2" fmla="*/ 0 h 97972"/>
                <a:gd name="connsiteX3" fmla="*/ 281214 w 304800"/>
                <a:gd name="connsiteY3" fmla="*/ 87086 h 9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97972">
                  <a:moveTo>
                    <a:pt x="281214" y="87086"/>
                  </a:moveTo>
                  <a:cubicBezTo>
                    <a:pt x="257628" y="97972"/>
                    <a:pt x="39914" y="79828"/>
                    <a:pt x="19957" y="65314"/>
                  </a:cubicBezTo>
                  <a:cubicBezTo>
                    <a:pt x="0" y="50800"/>
                    <a:pt x="114300" y="0"/>
                    <a:pt x="161471" y="0"/>
                  </a:cubicBezTo>
                  <a:cubicBezTo>
                    <a:pt x="208642" y="0"/>
                    <a:pt x="304800" y="76200"/>
                    <a:pt x="281214" y="870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6021614" y="1950357"/>
              <a:ext cx="359229" cy="353785"/>
            </a:xfrm>
            <a:custGeom>
              <a:avLst/>
              <a:gdLst>
                <a:gd name="connsiteX0" fmla="*/ 96157 w 359229"/>
                <a:gd name="connsiteY0" fmla="*/ 324757 h 353785"/>
                <a:gd name="connsiteX1" fmla="*/ 9072 w 359229"/>
                <a:gd name="connsiteY1" fmla="*/ 85272 h 353785"/>
                <a:gd name="connsiteX2" fmla="*/ 150586 w 359229"/>
                <a:gd name="connsiteY2" fmla="*/ 30843 h 353785"/>
                <a:gd name="connsiteX3" fmla="*/ 150586 w 359229"/>
                <a:gd name="connsiteY3" fmla="*/ 270329 h 353785"/>
                <a:gd name="connsiteX4" fmla="*/ 281215 w 359229"/>
                <a:gd name="connsiteY4" fmla="*/ 150586 h 353785"/>
                <a:gd name="connsiteX5" fmla="*/ 335643 w 359229"/>
                <a:gd name="connsiteY5" fmla="*/ 259443 h 353785"/>
                <a:gd name="connsiteX6" fmla="*/ 96157 w 359229"/>
                <a:gd name="connsiteY6" fmla="*/ 324757 h 35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229" h="353785">
                  <a:moveTo>
                    <a:pt x="96157" y="324757"/>
                  </a:moveTo>
                  <a:cubicBezTo>
                    <a:pt x="41729" y="295729"/>
                    <a:pt x="0" y="134258"/>
                    <a:pt x="9072" y="85272"/>
                  </a:cubicBezTo>
                  <a:cubicBezTo>
                    <a:pt x="18144" y="36286"/>
                    <a:pt x="127000" y="0"/>
                    <a:pt x="150586" y="30843"/>
                  </a:cubicBezTo>
                  <a:cubicBezTo>
                    <a:pt x="174172" y="61686"/>
                    <a:pt x="128814" y="250372"/>
                    <a:pt x="150586" y="270329"/>
                  </a:cubicBezTo>
                  <a:cubicBezTo>
                    <a:pt x="172358" y="290286"/>
                    <a:pt x="250372" y="152400"/>
                    <a:pt x="281215" y="150586"/>
                  </a:cubicBezTo>
                  <a:cubicBezTo>
                    <a:pt x="312058" y="148772"/>
                    <a:pt x="359229" y="226786"/>
                    <a:pt x="335643" y="259443"/>
                  </a:cubicBezTo>
                  <a:cubicBezTo>
                    <a:pt x="312057" y="292100"/>
                    <a:pt x="150585" y="353785"/>
                    <a:pt x="96157" y="3247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5809343" y="2275114"/>
              <a:ext cx="631371" cy="339271"/>
            </a:xfrm>
            <a:custGeom>
              <a:avLst/>
              <a:gdLst>
                <a:gd name="connsiteX0" fmla="*/ 395514 w 631371"/>
                <a:gd name="connsiteY0" fmla="*/ 0 h 339271"/>
                <a:gd name="connsiteX1" fmla="*/ 613228 w 631371"/>
                <a:gd name="connsiteY1" fmla="*/ 97972 h 339271"/>
                <a:gd name="connsiteX2" fmla="*/ 504371 w 631371"/>
                <a:gd name="connsiteY2" fmla="*/ 185057 h 339271"/>
                <a:gd name="connsiteX3" fmla="*/ 351971 w 631371"/>
                <a:gd name="connsiteY3" fmla="*/ 65315 h 339271"/>
                <a:gd name="connsiteX4" fmla="*/ 362857 w 631371"/>
                <a:gd name="connsiteY4" fmla="*/ 217715 h 339271"/>
                <a:gd name="connsiteX5" fmla="*/ 297543 w 631371"/>
                <a:gd name="connsiteY5" fmla="*/ 337457 h 339271"/>
                <a:gd name="connsiteX6" fmla="*/ 243114 w 631371"/>
                <a:gd name="connsiteY6" fmla="*/ 206829 h 339271"/>
                <a:gd name="connsiteX7" fmla="*/ 275771 w 631371"/>
                <a:gd name="connsiteY7" fmla="*/ 65315 h 339271"/>
                <a:gd name="connsiteX8" fmla="*/ 145143 w 631371"/>
                <a:gd name="connsiteY8" fmla="*/ 228600 h 339271"/>
                <a:gd name="connsiteX9" fmla="*/ 25400 w 631371"/>
                <a:gd name="connsiteY9" fmla="*/ 195943 h 339271"/>
                <a:gd name="connsiteX10" fmla="*/ 36286 w 631371"/>
                <a:gd name="connsiteY10" fmla="*/ 97972 h 339271"/>
                <a:gd name="connsiteX11" fmla="*/ 243114 w 631371"/>
                <a:gd name="connsiteY11" fmla="*/ 54429 h 339271"/>
                <a:gd name="connsiteX12" fmla="*/ 243114 w 631371"/>
                <a:gd name="connsiteY12" fmla="*/ 21772 h 3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371" h="339271">
                  <a:moveTo>
                    <a:pt x="395514" y="0"/>
                  </a:moveTo>
                  <a:cubicBezTo>
                    <a:pt x="495299" y="33564"/>
                    <a:pt x="595085" y="67129"/>
                    <a:pt x="613228" y="97972"/>
                  </a:cubicBezTo>
                  <a:cubicBezTo>
                    <a:pt x="631371" y="128815"/>
                    <a:pt x="547914" y="190500"/>
                    <a:pt x="504371" y="185057"/>
                  </a:cubicBezTo>
                  <a:cubicBezTo>
                    <a:pt x="460828" y="179614"/>
                    <a:pt x="375557" y="59872"/>
                    <a:pt x="351971" y="65315"/>
                  </a:cubicBezTo>
                  <a:cubicBezTo>
                    <a:pt x="328385" y="70758"/>
                    <a:pt x="371928" y="172358"/>
                    <a:pt x="362857" y="217715"/>
                  </a:cubicBezTo>
                  <a:cubicBezTo>
                    <a:pt x="353786" y="263072"/>
                    <a:pt x="317500" y="339271"/>
                    <a:pt x="297543" y="337457"/>
                  </a:cubicBezTo>
                  <a:cubicBezTo>
                    <a:pt x="277586" y="335643"/>
                    <a:pt x="246743" y="252186"/>
                    <a:pt x="243114" y="206829"/>
                  </a:cubicBezTo>
                  <a:cubicBezTo>
                    <a:pt x="239485" y="161472"/>
                    <a:pt x="292099" y="61687"/>
                    <a:pt x="275771" y="65315"/>
                  </a:cubicBezTo>
                  <a:cubicBezTo>
                    <a:pt x="259443" y="68943"/>
                    <a:pt x="186871" y="206829"/>
                    <a:pt x="145143" y="228600"/>
                  </a:cubicBezTo>
                  <a:cubicBezTo>
                    <a:pt x="103415" y="250371"/>
                    <a:pt x="43543" y="217714"/>
                    <a:pt x="25400" y="195943"/>
                  </a:cubicBezTo>
                  <a:cubicBezTo>
                    <a:pt x="7257" y="174172"/>
                    <a:pt x="0" y="121558"/>
                    <a:pt x="36286" y="97972"/>
                  </a:cubicBezTo>
                  <a:cubicBezTo>
                    <a:pt x="72572" y="74386"/>
                    <a:pt x="208643" y="67129"/>
                    <a:pt x="243114" y="54429"/>
                  </a:cubicBezTo>
                  <a:cubicBezTo>
                    <a:pt x="277585" y="41729"/>
                    <a:pt x="230414" y="23586"/>
                    <a:pt x="243114" y="21772"/>
                  </a:cubicBezTo>
                </a:path>
              </a:pathLst>
            </a:custGeom>
            <a:solidFill>
              <a:schemeClr val="accent2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714744" y="2143116"/>
            <a:ext cx="631371" cy="664028"/>
            <a:chOff x="5809343" y="1950357"/>
            <a:chExt cx="631371" cy="664028"/>
          </a:xfrm>
        </p:grpSpPr>
        <p:sp>
          <p:nvSpPr>
            <p:cNvPr id="9" name="Полилиния 8"/>
            <p:cNvSpPr/>
            <p:nvPr/>
          </p:nvSpPr>
          <p:spPr>
            <a:xfrm>
              <a:off x="5847443" y="2209800"/>
              <a:ext cx="304800" cy="97972"/>
            </a:xfrm>
            <a:custGeom>
              <a:avLst/>
              <a:gdLst>
                <a:gd name="connsiteX0" fmla="*/ 281214 w 304800"/>
                <a:gd name="connsiteY0" fmla="*/ 87086 h 97972"/>
                <a:gd name="connsiteX1" fmla="*/ 19957 w 304800"/>
                <a:gd name="connsiteY1" fmla="*/ 65314 h 97972"/>
                <a:gd name="connsiteX2" fmla="*/ 161471 w 304800"/>
                <a:gd name="connsiteY2" fmla="*/ 0 h 97972"/>
                <a:gd name="connsiteX3" fmla="*/ 281214 w 304800"/>
                <a:gd name="connsiteY3" fmla="*/ 87086 h 9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97972">
                  <a:moveTo>
                    <a:pt x="281214" y="87086"/>
                  </a:moveTo>
                  <a:cubicBezTo>
                    <a:pt x="257628" y="97972"/>
                    <a:pt x="39914" y="79828"/>
                    <a:pt x="19957" y="65314"/>
                  </a:cubicBezTo>
                  <a:cubicBezTo>
                    <a:pt x="0" y="50800"/>
                    <a:pt x="114300" y="0"/>
                    <a:pt x="161471" y="0"/>
                  </a:cubicBezTo>
                  <a:cubicBezTo>
                    <a:pt x="208642" y="0"/>
                    <a:pt x="304800" y="76200"/>
                    <a:pt x="281214" y="870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6021614" y="1950357"/>
              <a:ext cx="359229" cy="353785"/>
            </a:xfrm>
            <a:custGeom>
              <a:avLst/>
              <a:gdLst>
                <a:gd name="connsiteX0" fmla="*/ 96157 w 359229"/>
                <a:gd name="connsiteY0" fmla="*/ 324757 h 353785"/>
                <a:gd name="connsiteX1" fmla="*/ 9072 w 359229"/>
                <a:gd name="connsiteY1" fmla="*/ 85272 h 353785"/>
                <a:gd name="connsiteX2" fmla="*/ 150586 w 359229"/>
                <a:gd name="connsiteY2" fmla="*/ 30843 h 353785"/>
                <a:gd name="connsiteX3" fmla="*/ 150586 w 359229"/>
                <a:gd name="connsiteY3" fmla="*/ 270329 h 353785"/>
                <a:gd name="connsiteX4" fmla="*/ 281215 w 359229"/>
                <a:gd name="connsiteY4" fmla="*/ 150586 h 353785"/>
                <a:gd name="connsiteX5" fmla="*/ 335643 w 359229"/>
                <a:gd name="connsiteY5" fmla="*/ 259443 h 353785"/>
                <a:gd name="connsiteX6" fmla="*/ 96157 w 359229"/>
                <a:gd name="connsiteY6" fmla="*/ 324757 h 35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229" h="353785">
                  <a:moveTo>
                    <a:pt x="96157" y="324757"/>
                  </a:moveTo>
                  <a:cubicBezTo>
                    <a:pt x="41729" y="295729"/>
                    <a:pt x="0" y="134258"/>
                    <a:pt x="9072" y="85272"/>
                  </a:cubicBezTo>
                  <a:cubicBezTo>
                    <a:pt x="18144" y="36286"/>
                    <a:pt x="127000" y="0"/>
                    <a:pt x="150586" y="30843"/>
                  </a:cubicBezTo>
                  <a:cubicBezTo>
                    <a:pt x="174172" y="61686"/>
                    <a:pt x="128814" y="250372"/>
                    <a:pt x="150586" y="270329"/>
                  </a:cubicBezTo>
                  <a:cubicBezTo>
                    <a:pt x="172358" y="290286"/>
                    <a:pt x="250372" y="152400"/>
                    <a:pt x="281215" y="150586"/>
                  </a:cubicBezTo>
                  <a:cubicBezTo>
                    <a:pt x="312058" y="148772"/>
                    <a:pt x="359229" y="226786"/>
                    <a:pt x="335643" y="259443"/>
                  </a:cubicBezTo>
                  <a:cubicBezTo>
                    <a:pt x="312057" y="292100"/>
                    <a:pt x="150585" y="353785"/>
                    <a:pt x="96157" y="3247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5809343" y="2275114"/>
              <a:ext cx="631371" cy="339271"/>
            </a:xfrm>
            <a:custGeom>
              <a:avLst/>
              <a:gdLst>
                <a:gd name="connsiteX0" fmla="*/ 395514 w 631371"/>
                <a:gd name="connsiteY0" fmla="*/ 0 h 339271"/>
                <a:gd name="connsiteX1" fmla="*/ 613228 w 631371"/>
                <a:gd name="connsiteY1" fmla="*/ 97972 h 339271"/>
                <a:gd name="connsiteX2" fmla="*/ 504371 w 631371"/>
                <a:gd name="connsiteY2" fmla="*/ 185057 h 339271"/>
                <a:gd name="connsiteX3" fmla="*/ 351971 w 631371"/>
                <a:gd name="connsiteY3" fmla="*/ 65315 h 339271"/>
                <a:gd name="connsiteX4" fmla="*/ 362857 w 631371"/>
                <a:gd name="connsiteY4" fmla="*/ 217715 h 339271"/>
                <a:gd name="connsiteX5" fmla="*/ 297543 w 631371"/>
                <a:gd name="connsiteY5" fmla="*/ 337457 h 339271"/>
                <a:gd name="connsiteX6" fmla="*/ 243114 w 631371"/>
                <a:gd name="connsiteY6" fmla="*/ 206829 h 339271"/>
                <a:gd name="connsiteX7" fmla="*/ 275771 w 631371"/>
                <a:gd name="connsiteY7" fmla="*/ 65315 h 339271"/>
                <a:gd name="connsiteX8" fmla="*/ 145143 w 631371"/>
                <a:gd name="connsiteY8" fmla="*/ 228600 h 339271"/>
                <a:gd name="connsiteX9" fmla="*/ 25400 w 631371"/>
                <a:gd name="connsiteY9" fmla="*/ 195943 h 339271"/>
                <a:gd name="connsiteX10" fmla="*/ 36286 w 631371"/>
                <a:gd name="connsiteY10" fmla="*/ 97972 h 339271"/>
                <a:gd name="connsiteX11" fmla="*/ 243114 w 631371"/>
                <a:gd name="connsiteY11" fmla="*/ 54429 h 339271"/>
                <a:gd name="connsiteX12" fmla="*/ 243114 w 631371"/>
                <a:gd name="connsiteY12" fmla="*/ 21772 h 3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371" h="339271">
                  <a:moveTo>
                    <a:pt x="395514" y="0"/>
                  </a:moveTo>
                  <a:cubicBezTo>
                    <a:pt x="495299" y="33564"/>
                    <a:pt x="595085" y="67129"/>
                    <a:pt x="613228" y="97972"/>
                  </a:cubicBezTo>
                  <a:cubicBezTo>
                    <a:pt x="631371" y="128815"/>
                    <a:pt x="547914" y="190500"/>
                    <a:pt x="504371" y="185057"/>
                  </a:cubicBezTo>
                  <a:cubicBezTo>
                    <a:pt x="460828" y="179614"/>
                    <a:pt x="375557" y="59872"/>
                    <a:pt x="351971" y="65315"/>
                  </a:cubicBezTo>
                  <a:cubicBezTo>
                    <a:pt x="328385" y="70758"/>
                    <a:pt x="371928" y="172358"/>
                    <a:pt x="362857" y="217715"/>
                  </a:cubicBezTo>
                  <a:cubicBezTo>
                    <a:pt x="353786" y="263072"/>
                    <a:pt x="317500" y="339271"/>
                    <a:pt x="297543" y="337457"/>
                  </a:cubicBezTo>
                  <a:cubicBezTo>
                    <a:pt x="277586" y="335643"/>
                    <a:pt x="246743" y="252186"/>
                    <a:pt x="243114" y="206829"/>
                  </a:cubicBezTo>
                  <a:cubicBezTo>
                    <a:pt x="239485" y="161472"/>
                    <a:pt x="292099" y="61687"/>
                    <a:pt x="275771" y="65315"/>
                  </a:cubicBezTo>
                  <a:cubicBezTo>
                    <a:pt x="259443" y="68943"/>
                    <a:pt x="186871" y="206829"/>
                    <a:pt x="145143" y="228600"/>
                  </a:cubicBezTo>
                  <a:cubicBezTo>
                    <a:pt x="103415" y="250371"/>
                    <a:pt x="43543" y="217714"/>
                    <a:pt x="25400" y="195943"/>
                  </a:cubicBezTo>
                  <a:cubicBezTo>
                    <a:pt x="7257" y="174172"/>
                    <a:pt x="0" y="121558"/>
                    <a:pt x="36286" y="97972"/>
                  </a:cubicBezTo>
                  <a:cubicBezTo>
                    <a:pt x="72572" y="74386"/>
                    <a:pt x="208643" y="67129"/>
                    <a:pt x="243114" y="54429"/>
                  </a:cubicBezTo>
                  <a:cubicBezTo>
                    <a:pt x="277585" y="41729"/>
                    <a:pt x="230414" y="23586"/>
                    <a:pt x="243114" y="21772"/>
                  </a:cubicBezTo>
                </a:path>
              </a:pathLst>
            </a:custGeom>
            <a:solidFill>
              <a:schemeClr val="accent2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86446" y="335756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1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285728"/>
            <a:ext cx="193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3 </a:t>
            </a:r>
            <a:r>
              <a:rPr lang="ru-RU" sz="4000" b="1" dirty="0" smtClean="0">
                <a:solidFill>
                  <a:srgbClr val="FF0000"/>
                </a:solidFill>
              </a:rPr>
              <a:t> ребус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4942" y="5572140"/>
            <a:ext cx="3553152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теорема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3071810"/>
            <a:ext cx="3643338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143372" y="1357298"/>
            <a:ext cx="8771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4810" y="3429000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85728"/>
            <a:ext cx="19643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4 ребус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5643578"/>
            <a:ext cx="2983830" cy="707886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полка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внобедренный треугольник 9"/>
          <p:cNvSpPr/>
          <p:nvPr/>
        </p:nvSpPr>
        <p:spPr>
          <a:xfrm>
            <a:off x="3143240" y="1285860"/>
            <a:ext cx="2214578" cy="1000132"/>
          </a:xfrm>
          <a:prstGeom prst="triangl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2285992"/>
            <a:ext cx="1714512" cy="16430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1868" y="2500306"/>
            <a:ext cx="92869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0"/>
            <a:endCxn id="12" idx="2"/>
          </p:cNvCxnSpPr>
          <p:nvPr/>
        </p:nvCxnSpPr>
        <p:spPr>
          <a:xfrm rot="16200000" flipH="1">
            <a:off x="3786182" y="2750339"/>
            <a:ext cx="50006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2" idx="1"/>
            <a:endCxn id="12" idx="3"/>
          </p:cNvCxnSpPr>
          <p:nvPr/>
        </p:nvCxnSpPr>
        <p:spPr>
          <a:xfrm rot="10800000" flipH="1">
            <a:off x="3571868" y="2750339"/>
            <a:ext cx="9286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643438" y="3000372"/>
            <a:ext cx="500066" cy="92869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flipV="1">
            <a:off x="521494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flipV="1">
            <a:off x="557213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flipV="1">
            <a:off x="592932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flipV="1">
            <a:off x="735808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flipV="1">
            <a:off x="700089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flipV="1">
            <a:off x="664370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flipV="1">
            <a:off x="6286512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 flipV="1">
            <a:off x="785786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 flipV="1">
            <a:off x="1142976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 flipV="1">
            <a:off x="1500166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 flipV="1">
            <a:off x="1857356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flipV="1">
            <a:off x="2285984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flipV="1">
            <a:off x="2643174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 flipV="1">
            <a:off x="3000364" y="2786058"/>
            <a:ext cx="357190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5344885" y="1429657"/>
            <a:ext cx="1620157" cy="1547586"/>
          </a:xfrm>
          <a:custGeom>
            <a:avLst/>
            <a:gdLst>
              <a:gd name="connsiteX0" fmla="*/ 729344 w 1620157"/>
              <a:gd name="connsiteY0" fmla="*/ 1346200 h 1547586"/>
              <a:gd name="connsiteX1" fmla="*/ 87086 w 1620157"/>
              <a:gd name="connsiteY1" fmla="*/ 1226457 h 1547586"/>
              <a:gd name="connsiteX2" fmla="*/ 206829 w 1620157"/>
              <a:gd name="connsiteY2" fmla="*/ 769257 h 1547586"/>
              <a:gd name="connsiteX3" fmla="*/ 413658 w 1620157"/>
              <a:gd name="connsiteY3" fmla="*/ 845457 h 1547586"/>
              <a:gd name="connsiteX4" fmla="*/ 500744 w 1620157"/>
              <a:gd name="connsiteY4" fmla="*/ 703943 h 1547586"/>
              <a:gd name="connsiteX5" fmla="*/ 381001 w 1620157"/>
              <a:gd name="connsiteY5" fmla="*/ 399143 h 1547586"/>
              <a:gd name="connsiteX6" fmla="*/ 163286 w 1620157"/>
              <a:gd name="connsiteY6" fmla="*/ 224972 h 1547586"/>
              <a:gd name="connsiteX7" fmla="*/ 457201 w 1620157"/>
              <a:gd name="connsiteY7" fmla="*/ 39914 h 1547586"/>
              <a:gd name="connsiteX8" fmla="*/ 805544 w 1620157"/>
              <a:gd name="connsiteY8" fmla="*/ 61686 h 1547586"/>
              <a:gd name="connsiteX9" fmla="*/ 827315 w 1620157"/>
              <a:gd name="connsiteY9" fmla="*/ 410029 h 1547586"/>
              <a:gd name="connsiteX10" fmla="*/ 947058 w 1620157"/>
              <a:gd name="connsiteY10" fmla="*/ 224972 h 1547586"/>
              <a:gd name="connsiteX11" fmla="*/ 1306286 w 1620157"/>
              <a:gd name="connsiteY11" fmla="*/ 18143 h 1547586"/>
              <a:gd name="connsiteX12" fmla="*/ 1338944 w 1620157"/>
              <a:gd name="connsiteY12" fmla="*/ 279400 h 1547586"/>
              <a:gd name="connsiteX13" fmla="*/ 1567544 w 1620157"/>
              <a:gd name="connsiteY13" fmla="*/ 366486 h 1547586"/>
              <a:gd name="connsiteX14" fmla="*/ 1545772 w 1620157"/>
              <a:gd name="connsiteY14" fmla="*/ 616857 h 1547586"/>
              <a:gd name="connsiteX15" fmla="*/ 1349829 w 1620157"/>
              <a:gd name="connsiteY15" fmla="*/ 703943 h 1547586"/>
              <a:gd name="connsiteX16" fmla="*/ 1480458 w 1620157"/>
              <a:gd name="connsiteY16" fmla="*/ 889000 h 1547586"/>
              <a:gd name="connsiteX17" fmla="*/ 1611086 w 1620157"/>
              <a:gd name="connsiteY17" fmla="*/ 1084943 h 1547586"/>
              <a:gd name="connsiteX18" fmla="*/ 1534886 w 1620157"/>
              <a:gd name="connsiteY18" fmla="*/ 1204686 h 1547586"/>
              <a:gd name="connsiteX19" fmla="*/ 1186544 w 1620157"/>
              <a:gd name="connsiteY19" fmla="*/ 1215572 h 1547586"/>
              <a:gd name="connsiteX20" fmla="*/ 1219201 w 1620157"/>
              <a:gd name="connsiteY20" fmla="*/ 1455057 h 1547586"/>
              <a:gd name="connsiteX21" fmla="*/ 979715 w 1620157"/>
              <a:gd name="connsiteY21" fmla="*/ 1542143 h 1547586"/>
              <a:gd name="connsiteX22" fmla="*/ 859972 w 1620157"/>
              <a:gd name="connsiteY22" fmla="*/ 1422400 h 1547586"/>
              <a:gd name="connsiteX23" fmla="*/ 729344 w 1620157"/>
              <a:gd name="connsiteY23" fmla="*/ 1346200 h 154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20157" h="1547586">
                <a:moveTo>
                  <a:pt x="729344" y="1346200"/>
                </a:moveTo>
                <a:cubicBezTo>
                  <a:pt x="600530" y="1313543"/>
                  <a:pt x="174172" y="1322614"/>
                  <a:pt x="87086" y="1226457"/>
                </a:cubicBezTo>
                <a:cubicBezTo>
                  <a:pt x="0" y="1130300"/>
                  <a:pt x="152400" y="832757"/>
                  <a:pt x="206829" y="769257"/>
                </a:cubicBezTo>
                <a:cubicBezTo>
                  <a:pt x="261258" y="705757"/>
                  <a:pt x="364672" y="856343"/>
                  <a:pt x="413658" y="845457"/>
                </a:cubicBezTo>
                <a:cubicBezTo>
                  <a:pt x="462644" y="834571"/>
                  <a:pt x="506187" y="778329"/>
                  <a:pt x="500744" y="703943"/>
                </a:cubicBezTo>
                <a:cubicBezTo>
                  <a:pt x="495301" y="629557"/>
                  <a:pt x="437244" y="478972"/>
                  <a:pt x="381001" y="399143"/>
                </a:cubicBezTo>
                <a:cubicBezTo>
                  <a:pt x="324758" y="319315"/>
                  <a:pt x="150586" y="284844"/>
                  <a:pt x="163286" y="224972"/>
                </a:cubicBezTo>
                <a:cubicBezTo>
                  <a:pt x="175986" y="165100"/>
                  <a:pt x="350158" y="67128"/>
                  <a:pt x="457201" y="39914"/>
                </a:cubicBezTo>
                <a:cubicBezTo>
                  <a:pt x="564244" y="12700"/>
                  <a:pt x="743858" y="0"/>
                  <a:pt x="805544" y="61686"/>
                </a:cubicBezTo>
                <a:cubicBezTo>
                  <a:pt x="867230" y="123372"/>
                  <a:pt x="803729" y="382815"/>
                  <a:pt x="827315" y="410029"/>
                </a:cubicBezTo>
                <a:cubicBezTo>
                  <a:pt x="850901" y="437243"/>
                  <a:pt x="867230" y="290286"/>
                  <a:pt x="947058" y="224972"/>
                </a:cubicBezTo>
                <a:cubicBezTo>
                  <a:pt x="1026887" y="159658"/>
                  <a:pt x="1240972" y="9072"/>
                  <a:pt x="1306286" y="18143"/>
                </a:cubicBezTo>
                <a:cubicBezTo>
                  <a:pt x="1371600" y="27214"/>
                  <a:pt x="1295401" y="221343"/>
                  <a:pt x="1338944" y="279400"/>
                </a:cubicBezTo>
                <a:cubicBezTo>
                  <a:pt x="1382487" y="337457"/>
                  <a:pt x="1533073" y="310243"/>
                  <a:pt x="1567544" y="366486"/>
                </a:cubicBezTo>
                <a:cubicBezTo>
                  <a:pt x="1602015" y="422729"/>
                  <a:pt x="1582058" y="560614"/>
                  <a:pt x="1545772" y="616857"/>
                </a:cubicBezTo>
                <a:cubicBezTo>
                  <a:pt x="1509486" y="673100"/>
                  <a:pt x="1360715" y="658586"/>
                  <a:pt x="1349829" y="703943"/>
                </a:cubicBezTo>
                <a:cubicBezTo>
                  <a:pt x="1338943" y="749300"/>
                  <a:pt x="1436915" y="825500"/>
                  <a:pt x="1480458" y="889000"/>
                </a:cubicBezTo>
                <a:cubicBezTo>
                  <a:pt x="1524001" y="952500"/>
                  <a:pt x="1602015" y="1032329"/>
                  <a:pt x="1611086" y="1084943"/>
                </a:cubicBezTo>
                <a:cubicBezTo>
                  <a:pt x="1620157" y="1137557"/>
                  <a:pt x="1605643" y="1182915"/>
                  <a:pt x="1534886" y="1204686"/>
                </a:cubicBezTo>
                <a:cubicBezTo>
                  <a:pt x="1464129" y="1226457"/>
                  <a:pt x="1239158" y="1173844"/>
                  <a:pt x="1186544" y="1215572"/>
                </a:cubicBezTo>
                <a:cubicBezTo>
                  <a:pt x="1133930" y="1257300"/>
                  <a:pt x="1253673" y="1400629"/>
                  <a:pt x="1219201" y="1455057"/>
                </a:cubicBezTo>
                <a:cubicBezTo>
                  <a:pt x="1184730" y="1509486"/>
                  <a:pt x="1039587" y="1547586"/>
                  <a:pt x="979715" y="1542143"/>
                </a:cubicBezTo>
                <a:cubicBezTo>
                  <a:pt x="919843" y="1536700"/>
                  <a:pt x="896258" y="1451428"/>
                  <a:pt x="859972" y="1422400"/>
                </a:cubicBezTo>
                <a:cubicBezTo>
                  <a:pt x="823686" y="1393372"/>
                  <a:pt x="858158" y="1378857"/>
                  <a:pt x="729344" y="13462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/>
          <p:cNvGrpSpPr/>
          <p:nvPr/>
        </p:nvGrpSpPr>
        <p:grpSpPr>
          <a:xfrm>
            <a:off x="1714480" y="2357430"/>
            <a:ext cx="631371" cy="664028"/>
            <a:chOff x="5809343" y="1950357"/>
            <a:chExt cx="631371" cy="664028"/>
          </a:xfrm>
          <a:solidFill>
            <a:srgbClr val="FFFF00"/>
          </a:solidFill>
        </p:grpSpPr>
        <p:sp>
          <p:nvSpPr>
            <p:cNvPr id="36" name="Полилиния 35"/>
            <p:cNvSpPr/>
            <p:nvPr/>
          </p:nvSpPr>
          <p:spPr>
            <a:xfrm>
              <a:off x="5847443" y="2209800"/>
              <a:ext cx="304800" cy="97972"/>
            </a:xfrm>
            <a:custGeom>
              <a:avLst/>
              <a:gdLst>
                <a:gd name="connsiteX0" fmla="*/ 281214 w 304800"/>
                <a:gd name="connsiteY0" fmla="*/ 87086 h 97972"/>
                <a:gd name="connsiteX1" fmla="*/ 19957 w 304800"/>
                <a:gd name="connsiteY1" fmla="*/ 65314 h 97972"/>
                <a:gd name="connsiteX2" fmla="*/ 161471 w 304800"/>
                <a:gd name="connsiteY2" fmla="*/ 0 h 97972"/>
                <a:gd name="connsiteX3" fmla="*/ 281214 w 304800"/>
                <a:gd name="connsiteY3" fmla="*/ 87086 h 9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97972">
                  <a:moveTo>
                    <a:pt x="281214" y="87086"/>
                  </a:moveTo>
                  <a:cubicBezTo>
                    <a:pt x="257628" y="97972"/>
                    <a:pt x="39914" y="79828"/>
                    <a:pt x="19957" y="65314"/>
                  </a:cubicBezTo>
                  <a:cubicBezTo>
                    <a:pt x="0" y="50800"/>
                    <a:pt x="114300" y="0"/>
                    <a:pt x="161471" y="0"/>
                  </a:cubicBezTo>
                  <a:cubicBezTo>
                    <a:pt x="208642" y="0"/>
                    <a:pt x="304800" y="76200"/>
                    <a:pt x="281214" y="87086"/>
                  </a:cubicBezTo>
                  <a:close/>
                </a:path>
              </a:pathLst>
            </a:cu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6021614" y="1950357"/>
              <a:ext cx="359229" cy="353785"/>
            </a:xfrm>
            <a:custGeom>
              <a:avLst/>
              <a:gdLst>
                <a:gd name="connsiteX0" fmla="*/ 96157 w 359229"/>
                <a:gd name="connsiteY0" fmla="*/ 324757 h 353785"/>
                <a:gd name="connsiteX1" fmla="*/ 9072 w 359229"/>
                <a:gd name="connsiteY1" fmla="*/ 85272 h 353785"/>
                <a:gd name="connsiteX2" fmla="*/ 150586 w 359229"/>
                <a:gd name="connsiteY2" fmla="*/ 30843 h 353785"/>
                <a:gd name="connsiteX3" fmla="*/ 150586 w 359229"/>
                <a:gd name="connsiteY3" fmla="*/ 270329 h 353785"/>
                <a:gd name="connsiteX4" fmla="*/ 281215 w 359229"/>
                <a:gd name="connsiteY4" fmla="*/ 150586 h 353785"/>
                <a:gd name="connsiteX5" fmla="*/ 335643 w 359229"/>
                <a:gd name="connsiteY5" fmla="*/ 259443 h 353785"/>
                <a:gd name="connsiteX6" fmla="*/ 96157 w 359229"/>
                <a:gd name="connsiteY6" fmla="*/ 324757 h 35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229" h="353785">
                  <a:moveTo>
                    <a:pt x="96157" y="324757"/>
                  </a:moveTo>
                  <a:cubicBezTo>
                    <a:pt x="41729" y="295729"/>
                    <a:pt x="0" y="134258"/>
                    <a:pt x="9072" y="85272"/>
                  </a:cubicBezTo>
                  <a:cubicBezTo>
                    <a:pt x="18144" y="36286"/>
                    <a:pt x="127000" y="0"/>
                    <a:pt x="150586" y="30843"/>
                  </a:cubicBezTo>
                  <a:cubicBezTo>
                    <a:pt x="174172" y="61686"/>
                    <a:pt x="128814" y="250372"/>
                    <a:pt x="150586" y="270329"/>
                  </a:cubicBezTo>
                  <a:cubicBezTo>
                    <a:pt x="172358" y="290286"/>
                    <a:pt x="250372" y="152400"/>
                    <a:pt x="281215" y="150586"/>
                  </a:cubicBezTo>
                  <a:cubicBezTo>
                    <a:pt x="312058" y="148772"/>
                    <a:pt x="359229" y="226786"/>
                    <a:pt x="335643" y="259443"/>
                  </a:cubicBezTo>
                  <a:cubicBezTo>
                    <a:pt x="312057" y="292100"/>
                    <a:pt x="150585" y="353785"/>
                    <a:pt x="96157" y="324757"/>
                  </a:cubicBezTo>
                  <a:close/>
                </a:path>
              </a:pathLst>
            </a:custGeom>
            <a:grp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5809343" y="2275114"/>
              <a:ext cx="631371" cy="339271"/>
            </a:xfrm>
            <a:custGeom>
              <a:avLst/>
              <a:gdLst>
                <a:gd name="connsiteX0" fmla="*/ 395514 w 631371"/>
                <a:gd name="connsiteY0" fmla="*/ 0 h 339271"/>
                <a:gd name="connsiteX1" fmla="*/ 613228 w 631371"/>
                <a:gd name="connsiteY1" fmla="*/ 97972 h 339271"/>
                <a:gd name="connsiteX2" fmla="*/ 504371 w 631371"/>
                <a:gd name="connsiteY2" fmla="*/ 185057 h 339271"/>
                <a:gd name="connsiteX3" fmla="*/ 351971 w 631371"/>
                <a:gd name="connsiteY3" fmla="*/ 65315 h 339271"/>
                <a:gd name="connsiteX4" fmla="*/ 362857 w 631371"/>
                <a:gd name="connsiteY4" fmla="*/ 217715 h 339271"/>
                <a:gd name="connsiteX5" fmla="*/ 297543 w 631371"/>
                <a:gd name="connsiteY5" fmla="*/ 337457 h 339271"/>
                <a:gd name="connsiteX6" fmla="*/ 243114 w 631371"/>
                <a:gd name="connsiteY6" fmla="*/ 206829 h 339271"/>
                <a:gd name="connsiteX7" fmla="*/ 275771 w 631371"/>
                <a:gd name="connsiteY7" fmla="*/ 65315 h 339271"/>
                <a:gd name="connsiteX8" fmla="*/ 145143 w 631371"/>
                <a:gd name="connsiteY8" fmla="*/ 228600 h 339271"/>
                <a:gd name="connsiteX9" fmla="*/ 25400 w 631371"/>
                <a:gd name="connsiteY9" fmla="*/ 195943 h 339271"/>
                <a:gd name="connsiteX10" fmla="*/ 36286 w 631371"/>
                <a:gd name="connsiteY10" fmla="*/ 97972 h 339271"/>
                <a:gd name="connsiteX11" fmla="*/ 243114 w 631371"/>
                <a:gd name="connsiteY11" fmla="*/ 54429 h 339271"/>
                <a:gd name="connsiteX12" fmla="*/ 243114 w 631371"/>
                <a:gd name="connsiteY12" fmla="*/ 21772 h 3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371" h="339271">
                  <a:moveTo>
                    <a:pt x="395514" y="0"/>
                  </a:moveTo>
                  <a:cubicBezTo>
                    <a:pt x="495299" y="33564"/>
                    <a:pt x="595085" y="67129"/>
                    <a:pt x="613228" y="97972"/>
                  </a:cubicBezTo>
                  <a:cubicBezTo>
                    <a:pt x="631371" y="128815"/>
                    <a:pt x="547914" y="190500"/>
                    <a:pt x="504371" y="185057"/>
                  </a:cubicBezTo>
                  <a:cubicBezTo>
                    <a:pt x="460828" y="179614"/>
                    <a:pt x="375557" y="59872"/>
                    <a:pt x="351971" y="65315"/>
                  </a:cubicBezTo>
                  <a:cubicBezTo>
                    <a:pt x="328385" y="70758"/>
                    <a:pt x="371928" y="172358"/>
                    <a:pt x="362857" y="217715"/>
                  </a:cubicBezTo>
                  <a:cubicBezTo>
                    <a:pt x="353786" y="263072"/>
                    <a:pt x="317500" y="339271"/>
                    <a:pt x="297543" y="337457"/>
                  </a:cubicBezTo>
                  <a:cubicBezTo>
                    <a:pt x="277586" y="335643"/>
                    <a:pt x="246743" y="252186"/>
                    <a:pt x="243114" y="206829"/>
                  </a:cubicBezTo>
                  <a:cubicBezTo>
                    <a:pt x="239485" y="161472"/>
                    <a:pt x="292099" y="61687"/>
                    <a:pt x="275771" y="65315"/>
                  </a:cubicBezTo>
                  <a:cubicBezTo>
                    <a:pt x="259443" y="68943"/>
                    <a:pt x="186871" y="206829"/>
                    <a:pt x="145143" y="228600"/>
                  </a:cubicBezTo>
                  <a:cubicBezTo>
                    <a:pt x="103415" y="250371"/>
                    <a:pt x="43543" y="217714"/>
                    <a:pt x="25400" y="195943"/>
                  </a:cubicBezTo>
                  <a:cubicBezTo>
                    <a:pt x="7257" y="174172"/>
                    <a:pt x="0" y="121558"/>
                    <a:pt x="36286" y="97972"/>
                  </a:cubicBezTo>
                  <a:cubicBezTo>
                    <a:pt x="72572" y="74386"/>
                    <a:pt x="208643" y="67129"/>
                    <a:pt x="243114" y="54429"/>
                  </a:cubicBezTo>
                  <a:cubicBezTo>
                    <a:pt x="277585" y="41729"/>
                    <a:pt x="230414" y="23586"/>
                    <a:pt x="243114" y="21772"/>
                  </a:cubicBezTo>
                </a:path>
              </a:pathLst>
            </a:cu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428860" y="2357430"/>
            <a:ext cx="631371" cy="664028"/>
            <a:chOff x="5809343" y="1950357"/>
            <a:chExt cx="631371" cy="664028"/>
          </a:xfrm>
        </p:grpSpPr>
        <p:sp>
          <p:nvSpPr>
            <p:cNvPr id="40" name="Полилиния 39"/>
            <p:cNvSpPr/>
            <p:nvPr/>
          </p:nvSpPr>
          <p:spPr>
            <a:xfrm>
              <a:off x="5847443" y="2209800"/>
              <a:ext cx="304800" cy="97972"/>
            </a:xfrm>
            <a:custGeom>
              <a:avLst/>
              <a:gdLst>
                <a:gd name="connsiteX0" fmla="*/ 281214 w 304800"/>
                <a:gd name="connsiteY0" fmla="*/ 87086 h 97972"/>
                <a:gd name="connsiteX1" fmla="*/ 19957 w 304800"/>
                <a:gd name="connsiteY1" fmla="*/ 65314 h 97972"/>
                <a:gd name="connsiteX2" fmla="*/ 161471 w 304800"/>
                <a:gd name="connsiteY2" fmla="*/ 0 h 97972"/>
                <a:gd name="connsiteX3" fmla="*/ 281214 w 304800"/>
                <a:gd name="connsiteY3" fmla="*/ 87086 h 9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97972">
                  <a:moveTo>
                    <a:pt x="281214" y="87086"/>
                  </a:moveTo>
                  <a:cubicBezTo>
                    <a:pt x="257628" y="97972"/>
                    <a:pt x="39914" y="79828"/>
                    <a:pt x="19957" y="65314"/>
                  </a:cubicBezTo>
                  <a:cubicBezTo>
                    <a:pt x="0" y="50800"/>
                    <a:pt x="114300" y="0"/>
                    <a:pt x="161471" y="0"/>
                  </a:cubicBezTo>
                  <a:cubicBezTo>
                    <a:pt x="208642" y="0"/>
                    <a:pt x="304800" y="76200"/>
                    <a:pt x="281214" y="870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>
              <a:off x="6021614" y="1950357"/>
              <a:ext cx="359229" cy="353785"/>
            </a:xfrm>
            <a:custGeom>
              <a:avLst/>
              <a:gdLst>
                <a:gd name="connsiteX0" fmla="*/ 96157 w 359229"/>
                <a:gd name="connsiteY0" fmla="*/ 324757 h 353785"/>
                <a:gd name="connsiteX1" fmla="*/ 9072 w 359229"/>
                <a:gd name="connsiteY1" fmla="*/ 85272 h 353785"/>
                <a:gd name="connsiteX2" fmla="*/ 150586 w 359229"/>
                <a:gd name="connsiteY2" fmla="*/ 30843 h 353785"/>
                <a:gd name="connsiteX3" fmla="*/ 150586 w 359229"/>
                <a:gd name="connsiteY3" fmla="*/ 270329 h 353785"/>
                <a:gd name="connsiteX4" fmla="*/ 281215 w 359229"/>
                <a:gd name="connsiteY4" fmla="*/ 150586 h 353785"/>
                <a:gd name="connsiteX5" fmla="*/ 335643 w 359229"/>
                <a:gd name="connsiteY5" fmla="*/ 259443 h 353785"/>
                <a:gd name="connsiteX6" fmla="*/ 96157 w 359229"/>
                <a:gd name="connsiteY6" fmla="*/ 324757 h 35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229" h="353785">
                  <a:moveTo>
                    <a:pt x="96157" y="324757"/>
                  </a:moveTo>
                  <a:cubicBezTo>
                    <a:pt x="41729" y="295729"/>
                    <a:pt x="0" y="134258"/>
                    <a:pt x="9072" y="85272"/>
                  </a:cubicBezTo>
                  <a:cubicBezTo>
                    <a:pt x="18144" y="36286"/>
                    <a:pt x="127000" y="0"/>
                    <a:pt x="150586" y="30843"/>
                  </a:cubicBezTo>
                  <a:cubicBezTo>
                    <a:pt x="174172" y="61686"/>
                    <a:pt x="128814" y="250372"/>
                    <a:pt x="150586" y="270329"/>
                  </a:cubicBezTo>
                  <a:cubicBezTo>
                    <a:pt x="172358" y="290286"/>
                    <a:pt x="250372" y="152400"/>
                    <a:pt x="281215" y="150586"/>
                  </a:cubicBezTo>
                  <a:cubicBezTo>
                    <a:pt x="312058" y="148772"/>
                    <a:pt x="359229" y="226786"/>
                    <a:pt x="335643" y="259443"/>
                  </a:cubicBezTo>
                  <a:cubicBezTo>
                    <a:pt x="312057" y="292100"/>
                    <a:pt x="150585" y="353785"/>
                    <a:pt x="96157" y="3247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олилиния 41"/>
            <p:cNvSpPr/>
            <p:nvPr/>
          </p:nvSpPr>
          <p:spPr>
            <a:xfrm>
              <a:off x="5809343" y="2275114"/>
              <a:ext cx="631371" cy="339271"/>
            </a:xfrm>
            <a:custGeom>
              <a:avLst/>
              <a:gdLst>
                <a:gd name="connsiteX0" fmla="*/ 395514 w 631371"/>
                <a:gd name="connsiteY0" fmla="*/ 0 h 339271"/>
                <a:gd name="connsiteX1" fmla="*/ 613228 w 631371"/>
                <a:gd name="connsiteY1" fmla="*/ 97972 h 339271"/>
                <a:gd name="connsiteX2" fmla="*/ 504371 w 631371"/>
                <a:gd name="connsiteY2" fmla="*/ 185057 h 339271"/>
                <a:gd name="connsiteX3" fmla="*/ 351971 w 631371"/>
                <a:gd name="connsiteY3" fmla="*/ 65315 h 339271"/>
                <a:gd name="connsiteX4" fmla="*/ 362857 w 631371"/>
                <a:gd name="connsiteY4" fmla="*/ 217715 h 339271"/>
                <a:gd name="connsiteX5" fmla="*/ 297543 w 631371"/>
                <a:gd name="connsiteY5" fmla="*/ 337457 h 339271"/>
                <a:gd name="connsiteX6" fmla="*/ 243114 w 631371"/>
                <a:gd name="connsiteY6" fmla="*/ 206829 h 339271"/>
                <a:gd name="connsiteX7" fmla="*/ 275771 w 631371"/>
                <a:gd name="connsiteY7" fmla="*/ 65315 h 339271"/>
                <a:gd name="connsiteX8" fmla="*/ 145143 w 631371"/>
                <a:gd name="connsiteY8" fmla="*/ 228600 h 339271"/>
                <a:gd name="connsiteX9" fmla="*/ 25400 w 631371"/>
                <a:gd name="connsiteY9" fmla="*/ 195943 h 339271"/>
                <a:gd name="connsiteX10" fmla="*/ 36286 w 631371"/>
                <a:gd name="connsiteY10" fmla="*/ 97972 h 339271"/>
                <a:gd name="connsiteX11" fmla="*/ 243114 w 631371"/>
                <a:gd name="connsiteY11" fmla="*/ 54429 h 339271"/>
                <a:gd name="connsiteX12" fmla="*/ 243114 w 631371"/>
                <a:gd name="connsiteY12" fmla="*/ 21772 h 3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371" h="339271">
                  <a:moveTo>
                    <a:pt x="395514" y="0"/>
                  </a:moveTo>
                  <a:cubicBezTo>
                    <a:pt x="495299" y="33564"/>
                    <a:pt x="595085" y="67129"/>
                    <a:pt x="613228" y="97972"/>
                  </a:cubicBezTo>
                  <a:cubicBezTo>
                    <a:pt x="631371" y="128815"/>
                    <a:pt x="547914" y="190500"/>
                    <a:pt x="504371" y="185057"/>
                  </a:cubicBezTo>
                  <a:cubicBezTo>
                    <a:pt x="460828" y="179614"/>
                    <a:pt x="375557" y="59872"/>
                    <a:pt x="351971" y="65315"/>
                  </a:cubicBezTo>
                  <a:cubicBezTo>
                    <a:pt x="328385" y="70758"/>
                    <a:pt x="371928" y="172358"/>
                    <a:pt x="362857" y="217715"/>
                  </a:cubicBezTo>
                  <a:cubicBezTo>
                    <a:pt x="353786" y="263072"/>
                    <a:pt x="317500" y="339271"/>
                    <a:pt x="297543" y="337457"/>
                  </a:cubicBezTo>
                  <a:cubicBezTo>
                    <a:pt x="277586" y="335643"/>
                    <a:pt x="246743" y="252186"/>
                    <a:pt x="243114" y="206829"/>
                  </a:cubicBezTo>
                  <a:cubicBezTo>
                    <a:pt x="239485" y="161472"/>
                    <a:pt x="292099" y="61687"/>
                    <a:pt x="275771" y="65315"/>
                  </a:cubicBezTo>
                  <a:cubicBezTo>
                    <a:pt x="259443" y="68943"/>
                    <a:pt x="186871" y="206829"/>
                    <a:pt x="145143" y="228600"/>
                  </a:cubicBezTo>
                  <a:cubicBezTo>
                    <a:pt x="103415" y="250371"/>
                    <a:pt x="43543" y="217714"/>
                    <a:pt x="25400" y="195943"/>
                  </a:cubicBezTo>
                  <a:cubicBezTo>
                    <a:pt x="7257" y="174172"/>
                    <a:pt x="0" y="121558"/>
                    <a:pt x="36286" y="97972"/>
                  </a:cubicBezTo>
                  <a:cubicBezTo>
                    <a:pt x="72572" y="74386"/>
                    <a:pt x="208643" y="67129"/>
                    <a:pt x="243114" y="54429"/>
                  </a:cubicBezTo>
                  <a:cubicBezTo>
                    <a:pt x="277585" y="41729"/>
                    <a:pt x="230414" y="23586"/>
                    <a:pt x="243114" y="21772"/>
                  </a:cubicBezTo>
                </a:path>
              </a:pathLst>
            </a:custGeom>
            <a:solidFill>
              <a:schemeClr val="accent2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000100" y="2214554"/>
            <a:ext cx="631371" cy="664028"/>
            <a:chOff x="5809343" y="1950357"/>
            <a:chExt cx="631371" cy="664028"/>
          </a:xfrm>
          <a:solidFill>
            <a:srgbClr val="FF0000"/>
          </a:solidFill>
        </p:grpSpPr>
        <p:sp>
          <p:nvSpPr>
            <p:cNvPr id="44" name="Полилиния 43"/>
            <p:cNvSpPr/>
            <p:nvPr/>
          </p:nvSpPr>
          <p:spPr>
            <a:xfrm>
              <a:off x="5847443" y="2209800"/>
              <a:ext cx="304800" cy="97972"/>
            </a:xfrm>
            <a:custGeom>
              <a:avLst/>
              <a:gdLst>
                <a:gd name="connsiteX0" fmla="*/ 281214 w 304800"/>
                <a:gd name="connsiteY0" fmla="*/ 87086 h 97972"/>
                <a:gd name="connsiteX1" fmla="*/ 19957 w 304800"/>
                <a:gd name="connsiteY1" fmla="*/ 65314 h 97972"/>
                <a:gd name="connsiteX2" fmla="*/ 161471 w 304800"/>
                <a:gd name="connsiteY2" fmla="*/ 0 h 97972"/>
                <a:gd name="connsiteX3" fmla="*/ 281214 w 304800"/>
                <a:gd name="connsiteY3" fmla="*/ 87086 h 9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" h="97972">
                  <a:moveTo>
                    <a:pt x="281214" y="87086"/>
                  </a:moveTo>
                  <a:cubicBezTo>
                    <a:pt x="257628" y="97972"/>
                    <a:pt x="39914" y="79828"/>
                    <a:pt x="19957" y="65314"/>
                  </a:cubicBezTo>
                  <a:cubicBezTo>
                    <a:pt x="0" y="50800"/>
                    <a:pt x="114300" y="0"/>
                    <a:pt x="161471" y="0"/>
                  </a:cubicBezTo>
                  <a:cubicBezTo>
                    <a:pt x="208642" y="0"/>
                    <a:pt x="304800" y="76200"/>
                    <a:pt x="281214" y="87086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олилиния 44"/>
            <p:cNvSpPr/>
            <p:nvPr/>
          </p:nvSpPr>
          <p:spPr>
            <a:xfrm>
              <a:off x="6021614" y="1950357"/>
              <a:ext cx="359229" cy="353785"/>
            </a:xfrm>
            <a:custGeom>
              <a:avLst/>
              <a:gdLst>
                <a:gd name="connsiteX0" fmla="*/ 96157 w 359229"/>
                <a:gd name="connsiteY0" fmla="*/ 324757 h 353785"/>
                <a:gd name="connsiteX1" fmla="*/ 9072 w 359229"/>
                <a:gd name="connsiteY1" fmla="*/ 85272 h 353785"/>
                <a:gd name="connsiteX2" fmla="*/ 150586 w 359229"/>
                <a:gd name="connsiteY2" fmla="*/ 30843 h 353785"/>
                <a:gd name="connsiteX3" fmla="*/ 150586 w 359229"/>
                <a:gd name="connsiteY3" fmla="*/ 270329 h 353785"/>
                <a:gd name="connsiteX4" fmla="*/ 281215 w 359229"/>
                <a:gd name="connsiteY4" fmla="*/ 150586 h 353785"/>
                <a:gd name="connsiteX5" fmla="*/ 335643 w 359229"/>
                <a:gd name="connsiteY5" fmla="*/ 259443 h 353785"/>
                <a:gd name="connsiteX6" fmla="*/ 96157 w 359229"/>
                <a:gd name="connsiteY6" fmla="*/ 324757 h 35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9229" h="353785">
                  <a:moveTo>
                    <a:pt x="96157" y="324757"/>
                  </a:moveTo>
                  <a:cubicBezTo>
                    <a:pt x="41729" y="295729"/>
                    <a:pt x="0" y="134258"/>
                    <a:pt x="9072" y="85272"/>
                  </a:cubicBezTo>
                  <a:cubicBezTo>
                    <a:pt x="18144" y="36286"/>
                    <a:pt x="127000" y="0"/>
                    <a:pt x="150586" y="30843"/>
                  </a:cubicBezTo>
                  <a:cubicBezTo>
                    <a:pt x="174172" y="61686"/>
                    <a:pt x="128814" y="250372"/>
                    <a:pt x="150586" y="270329"/>
                  </a:cubicBezTo>
                  <a:cubicBezTo>
                    <a:pt x="172358" y="290286"/>
                    <a:pt x="250372" y="152400"/>
                    <a:pt x="281215" y="150586"/>
                  </a:cubicBezTo>
                  <a:cubicBezTo>
                    <a:pt x="312058" y="148772"/>
                    <a:pt x="359229" y="226786"/>
                    <a:pt x="335643" y="259443"/>
                  </a:cubicBezTo>
                  <a:cubicBezTo>
                    <a:pt x="312057" y="292100"/>
                    <a:pt x="150585" y="353785"/>
                    <a:pt x="96157" y="324757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5809343" y="2275114"/>
              <a:ext cx="631371" cy="339271"/>
            </a:xfrm>
            <a:custGeom>
              <a:avLst/>
              <a:gdLst>
                <a:gd name="connsiteX0" fmla="*/ 395514 w 631371"/>
                <a:gd name="connsiteY0" fmla="*/ 0 h 339271"/>
                <a:gd name="connsiteX1" fmla="*/ 613228 w 631371"/>
                <a:gd name="connsiteY1" fmla="*/ 97972 h 339271"/>
                <a:gd name="connsiteX2" fmla="*/ 504371 w 631371"/>
                <a:gd name="connsiteY2" fmla="*/ 185057 h 339271"/>
                <a:gd name="connsiteX3" fmla="*/ 351971 w 631371"/>
                <a:gd name="connsiteY3" fmla="*/ 65315 h 339271"/>
                <a:gd name="connsiteX4" fmla="*/ 362857 w 631371"/>
                <a:gd name="connsiteY4" fmla="*/ 217715 h 339271"/>
                <a:gd name="connsiteX5" fmla="*/ 297543 w 631371"/>
                <a:gd name="connsiteY5" fmla="*/ 337457 h 339271"/>
                <a:gd name="connsiteX6" fmla="*/ 243114 w 631371"/>
                <a:gd name="connsiteY6" fmla="*/ 206829 h 339271"/>
                <a:gd name="connsiteX7" fmla="*/ 275771 w 631371"/>
                <a:gd name="connsiteY7" fmla="*/ 65315 h 339271"/>
                <a:gd name="connsiteX8" fmla="*/ 145143 w 631371"/>
                <a:gd name="connsiteY8" fmla="*/ 228600 h 339271"/>
                <a:gd name="connsiteX9" fmla="*/ 25400 w 631371"/>
                <a:gd name="connsiteY9" fmla="*/ 195943 h 339271"/>
                <a:gd name="connsiteX10" fmla="*/ 36286 w 631371"/>
                <a:gd name="connsiteY10" fmla="*/ 97972 h 339271"/>
                <a:gd name="connsiteX11" fmla="*/ 243114 w 631371"/>
                <a:gd name="connsiteY11" fmla="*/ 54429 h 339271"/>
                <a:gd name="connsiteX12" fmla="*/ 243114 w 631371"/>
                <a:gd name="connsiteY12" fmla="*/ 21772 h 3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1371" h="339271">
                  <a:moveTo>
                    <a:pt x="395514" y="0"/>
                  </a:moveTo>
                  <a:cubicBezTo>
                    <a:pt x="495299" y="33564"/>
                    <a:pt x="595085" y="67129"/>
                    <a:pt x="613228" y="97972"/>
                  </a:cubicBezTo>
                  <a:cubicBezTo>
                    <a:pt x="631371" y="128815"/>
                    <a:pt x="547914" y="190500"/>
                    <a:pt x="504371" y="185057"/>
                  </a:cubicBezTo>
                  <a:cubicBezTo>
                    <a:pt x="460828" y="179614"/>
                    <a:pt x="375557" y="59872"/>
                    <a:pt x="351971" y="65315"/>
                  </a:cubicBezTo>
                  <a:cubicBezTo>
                    <a:pt x="328385" y="70758"/>
                    <a:pt x="371928" y="172358"/>
                    <a:pt x="362857" y="217715"/>
                  </a:cubicBezTo>
                  <a:cubicBezTo>
                    <a:pt x="353786" y="263072"/>
                    <a:pt x="317500" y="339271"/>
                    <a:pt x="297543" y="337457"/>
                  </a:cubicBezTo>
                  <a:cubicBezTo>
                    <a:pt x="277586" y="335643"/>
                    <a:pt x="246743" y="252186"/>
                    <a:pt x="243114" y="206829"/>
                  </a:cubicBezTo>
                  <a:cubicBezTo>
                    <a:pt x="239485" y="161472"/>
                    <a:pt x="292099" y="61687"/>
                    <a:pt x="275771" y="65315"/>
                  </a:cubicBezTo>
                  <a:cubicBezTo>
                    <a:pt x="259443" y="68943"/>
                    <a:pt x="186871" y="206829"/>
                    <a:pt x="145143" y="228600"/>
                  </a:cubicBezTo>
                  <a:cubicBezTo>
                    <a:pt x="103415" y="250371"/>
                    <a:pt x="43543" y="217714"/>
                    <a:pt x="25400" y="195943"/>
                  </a:cubicBezTo>
                  <a:cubicBezTo>
                    <a:pt x="7257" y="174172"/>
                    <a:pt x="0" y="121558"/>
                    <a:pt x="36286" y="97972"/>
                  </a:cubicBezTo>
                  <a:cubicBezTo>
                    <a:pt x="72572" y="74386"/>
                    <a:pt x="208643" y="67129"/>
                    <a:pt x="243114" y="54429"/>
                  </a:cubicBezTo>
                  <a:cubicBezTo>
                    <a:pt x="277585" y="41729"/>
                    <a:pt x="230414" y="23586"/>
                    <a:pt x="243114" y="21772"/>
                  </a:cubicBezTo>
                </a:path>
              </a:pathLst>
            </a:cu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928794" y="1500174"/>
            <a:ext cx="9348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За</a:t>
            </a:r>
            <a:endParaRPr lang="ru-RU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8662" y="285728"/>
            <a:ext cx="1816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5 ребус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72000" y="5429264"/>
            <a:ext cx="3201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задача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Цилиндр 32"/>
          <p:cNvSpPr/>
          <p:nvPr/>
        </p:nvSpPr>
        <p:spPr>
          <a:xfrm>
            <a:off x="1357290" y="3429000"/>
            <a:ext cx="2286016" cy="1643074"/>
          </a:xfrm>
          <a:prstGeom prst="can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объединение 33"/>
          <p:cNvSpPr/>
          <p:nvPr/>
        </p:nvSpPr>
        <p:spPr>
          <a:xfrm>
            <a:off x="1857356" y="3000372"/>
            <a:ext cx="1214446" cy="1185866"/>
          </a:xfrm>
          <a:prstGeom prst="flowChartMerge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142976" y="1857364"/>
            <a:ext cx="4764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4643438" y="2285992"/>
            <a:ext cx="3239785" cy="2668280"/>
            <a:chOff x="4475487" y="1403662"/>
            <a:chExt cx="3239785" cy="2668280"/>
          </a:xfrm>
          <a:blipFill>
            <a:blip r:embed="rId4"/>
            <a:tile tx="0" ty="0" sx="100000" sy="100000" flip="none" algn="tl"/>
          </a:blipFill>
        </p:grpSpPr>
        <p:sp>
          <p:nvSpPr>
            <p:cNvPr id="47" name="Цилиндр 46"/>
            <p:cNvSpPr/>
            <p:nvPr/>
          </p:nvSpPr>
          <p:spPr>
            <a:xfrm>
              <a:off x="5929322" y="1500174"/>
              <a:ext cx="1271590" cy="2571768"/>
            </a:xfrm>
            <a:prstGeom prst="ca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Арка 47"/>
            <p:cNvSpPr/>
            <p:nvPr/>
          </p:nvSpPr>
          <p:spPr>
            <a:xfrm rot="5400000">
              <a:off x="6393669" y="2178835"/>
              <a:ext cx="1571636" cy="1071570"/>
            </a:xfrm>
            <a:prstGeom prst="blockArc">
              <a:avLst>
                <a:gd name="adj1" fmla="val 10719807"/>
                <a:gd name="adj2" fmla="val 0"/>
                <a:gd name="adj3" fmla="val 250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9" name="Диагональная полоса 48"/>
            <p:cNvSpPr/>
            <p:nvPr/>
          </p:nvSpPr>
          <p:spPr>
            <a:xfrm rot="5234373">
              <a:off x="4604151" y="2244377"/>
              <a:ext cx="1390649" cy="1246547"/>
            </a:xfrm>
            <a:prstGeom prst="diagStrip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0" name="Диагональная полоса 49"/>
            <p:cNvSpPr/>
            <p:nvPr/>
          </p:nvSpPr>
          <p:spPr>
            <a:xfrm rot="13428579">
              <a:off x="4475487" y="1403662"/>
              <a:ext cx="914400" cy="914400"/>
            </a:xfrm>
            <a:prstGeom prst="diagStrip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929058" y="1500174"/>
            <a:ext cx="4667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4348" y="428604"/>
            <a:ext cx="1816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6 ребус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929190" y="5715016"/>
            <a:ext cx="349339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Ответ:</a:t>
            </a:r>
            <a:r>
              <a:rPr lang="ru-RU" sz="4000" dirty="0" smtClean="0">
                <a:solidFill>
                  <a:srgbClr val="FF0000"/>
                </a:solidFill>
              </a:rPr>
              <a:t> линейка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иагональная полоса 9"/>
          <p:cNvSpPr/>
          <p:nvPr/>
        </p:nvSpPr>
        <p:spPr>
          <a:xfrm rot="10800000">
            <a:off x="2643174" y="3714752"/>
            <a:ext cx="914400" cy="914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7224" y="285728"/>
            <a:ext cx="1816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7 ребус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Куб 5"/>
          <p:cNvSpPr/>
          <p:nvPr/>
        </p:nvSpPr>
        <p:spPr>
          <a:xfrm>
            <a:off x="4357686" y="2571744"/>
            <a:ext cx="428628" cy="92869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уб 2"/>
          <p:cNvSpPr/>
          <p:nvPr/>
        </p:nvSpPr>
        <p:spPr>
          <a:xfrm>
            <a:off x="4000496" y="1571612"/>
            <a:ext cx="1216152" cy="121615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4643446"/>
            <a:ext cx="35719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643446"/>
            <a:ext cx="35719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3500430" y="3214686"/>
            <a:ext cx="2143140" cy="164307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иагональная полоса 8"/>
          <p:cNvSpPr/>
          <p:nvPr/>
        </p:nvSpPr>
        <p:spPr>
          <a:xfrm rot="16200000">
            <a:off x="5429256" y="3714752"/>
            <a:ext cx="914400" cy="914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3571868" y="5500702"/>
            <a:ext cx="914400" cy="35889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рапеция 11"/>
          <p:cNvSpPr/>
          <p:nvPr/>
        </p:nvSpPr>
        <p:spPr>
          <a:xfrm>
            <a:off x="4500562" y="5500702"/>
            <a:ext cx="914400" cy="35889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857232"/>
            <a:ext cx="1428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86248" y="857232"/>
            <a:ext cx="1428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071934" y="2071678"/>
            <a:ext cx="285752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572000" y="2071678"/>
            <a:ext cx="285752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иагональная полоса 16"/>
          <p:cNvSpPr/>
          <p:nvPr/>
        </p:nvSpPr>
        <p:spPr>
          <a:xfrm rot="13548756">
            <a:off x="4305701" y="2283816"/>
            <a:ext cx="365572" cy="407980"/>
          </a:xfrm>
          <a:prstGeom prst="diagStrip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2285992"/>
            <a:ext cx="214314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85852" y="121442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8794" y="785794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,,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86512" y="714356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,,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16" y="1071546"/>
            <a:ext cx="8082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Ь</a:t>
            </a:r>
            <a:endParaRPr lang="ru-RU" sz="8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572132" y="5929330"/>
            <a:ext cx="304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Ответ: </a:t>
            </a:r>
            <a:r>
              <a:rPr lang="ru-RU" sz="4000" b="1" dirty="0" smtClean="0">
                <a:solidFill>
                  <a:srgbClr val="FF0000"/>
                </a:solidFill>
              </a:rPr>
              <a:t>дробь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69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Математический экспресс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экспресс</dc:title>
  <dc:creator>Александр</dc:creator>
  <cp:lastModifiedBy>Admin</cp:lastModifiedBy>
  <cp:revision>12</cp:revision>
  <dcterms:created xsi:type="dcterms:W3CDTF">2011-02-17T12:15:20Z</dcterms:created>
  <dcterms:modified xsi:type="dcterms:W3CDTF">2016-01-25T06:51:32Z</dcterms:modified>
</cp:coreProperties>
</file>