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62" r:id="rId4"/>
    <p:sldId id="261" r:id="rId5"/>
    <p:sldId id="265" r:id="rId6"/>
    <p:sldId id="264" r:id="rId7"/>
    <p:sldId id="266" r:id="rId8"/>
    <p:sldId id="267" r:id="rId9"/>
    <p:sldId id="269" r:id="rId10"/>
    <p:sldId id="26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>
    <p:extLst>
      <p:ext uri="{19B8F6BF-5375-455C-9EA6-DF929625EA0E}">
        <p15:presenceInfo xmlns:p15="http://schemas.microsoft.com/office/powerpoint/2012/main" xmlns="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6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10/31/2015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11867" y="2491888"/>
            <a:ext cx="7766936" cy="1646302"/>
          </a:xfrm>
        </p:spPr>
        <p:txBody>
          <a:bodyPr/>
          <a:lstStyle/>
          <a:p>
            <a:pPr algn="ctr"/>
            <a:r>
              <a:rPr lang="ru-RU" dirty="0" smtClean="0"/>
              <a:t>Знакомимся с многоугольниками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Выполнила учитель начальных классов </a:t>
            </a:r>
          </a:p>
          <a:p>
            <a:r>
              <a:rPr lang="ru-RU" dirty="0" smtClean="0"/>
              <a:t>МБОУ СОШ№8  Л.А.Репа.</a:t>
            </a:r>
            <a:endParaRPr lang="ru-RU" dirty="0"/>
          </a:p>
        </p:txBody>
      </p:sp>
      <p:sp>
        <p:nvSpPr>
          <p:cNvPr id="8" name="AutoShape 2" descr="https://im0-tub-ru.yandex.net/i?id=6afffd9a07db6f95a31d76e371749a61&amp;n=33&amp;h=190&amp;w=252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s://im0-tub-ru.yandex.net/i?id=b4416b6c3c9a2cb9991764dd4550e941&amp;n=33&amp;h=190&amp;w=2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854" y="4437198"/>
            <a:ext cx="2486025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s://im0-tub-ru.yandex.net/i?id=1f64144274ea92da56f52a32b7aca611&amp;n=33&amp;h=190&amp;w=2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3598" y="556734"/>
            <a:ext cx="2562225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33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</a:t>
            </a:r>
            <a:r>
              <a:rPr lang="ru-RU" smtClean="0"/>
              <a:t>ЗА ВНИМАНИЕ !</a:t>
            </a:r>
            <a:endParaRPr lang="ru-RU" dirty="0"/>
          </a:p>
        </p:txBody>
      </p:sp>
      <p:pic>
        <p:nvPicPr>
          <p:cNvPr id="5122" name="Picture 2" descr="http://www.millionairekids.ru/wp-content/uploads/2015/02/geometri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2027" y="2160588"/>
            <a:ext cx="5827983" cy="3881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900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Как называются эти фигуры?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904" y="2114385"/>
            <a:ext cx="8596668" cy="388077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5534064" y="2544360"/>
            <a:ext cx="1367395" cy="129595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687781" y="2380057"/>
            <a:ext cx="1287887" cy="1498115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94199" y="4856296"/>
            <a:ext cx="515155" cy="5022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880238" y="4275992"/>
            <a:ext cx="2266681" cy="110758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370375" y="4946657"/>
            <a:ext cx="824248" cy="4121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2692465" y="3192339"/>
            <a:ext cx="528034" cy="618186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197922" y="2470671"/>
            <a:ext cx="1578875" cy="1584101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ильный пятиугольник 10"/>
          <p:cNvSpPr/>
          <p:nvPr/>
        </p:nvSpPr>
        <p:spPr>
          <a:xfrm>
            <a:off x="7832534" y="4429249"/>
            <a:ext cx="904258" cy="800241"/>
          </a:xfrm>
          <a:prstGeom prst="pentag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/>
          <p:cNvSpPr/>
          <p:nvPr/>
        </p:nvSpPr>
        <p:spPr>
          <a:xfrm>
            <a:off x="783122" y="2600663"/>
            <a:ext cx="1748531" cy="1572843"/>
          </a:xfrm>
          <a:prstGeom prst="hexag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омб 12"/>
          <p:cNvSpPr/>
          <p:nvPr/>
        </p:nvSpPr>
        <p:spPr>
          <a:xfrm>
            <a:off x="1235773" y="4691521"/>
            <a:ext cx="617590" cy="759855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099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 цвету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6938078" y="4488823"/>
            <a:ext cx="1367395" cy="129595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2649741" y="2613190"/>
            <a:ext cx="1287887" cy="1588685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366334" y="5288945"/>
            <a:ext cx="515155" cy="5022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35227" y="4677198"/>
            <a:ext cx="2266681" cy="110758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399836" y="3495592"/>
            <a:ext cx="824248" cy="4121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2467184" y="5136802"/>
            <a:ext cx="528034" cy="618186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055716" y="2704769"/>
            <a:ext cx="1578875" cy="1584101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ильный пятиугольник 10"/>
          <p:cNvSpPr/>
          <p:nvPr/>
        </p:nvSpPr>
        <p:spPr>
          <a:xfrm>
            <a:off x="6013578" y="3218084"/>
            <a:ext cx="904258" cy="800241"/>
          </a:xfrm>
          <a:prstGeom prst="pentag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/>
          <p:cNvSpPr/>
          <p:nvPr/>
        </p:nvSpPr>
        <p:spPr>
          <a:xfrm>
            <a:off x="783122" y="2600663"/>
            <a:ext cx="1748531" cy="1572843"/>
          </a:xfrm>
          <a:prstGeom prst="hexag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омб 12"/>
          <p:cNvSpPr/>
          <p:nvPr/>
        </p:nvSpPr>
        <p:spPr>
          <a:xfrm>
            <a:off x="1413424" y="5065967"/>
            <a:ext cx="617590" cy="759855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57285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 размеру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8377" y="1799980"/>
            <a:ext cx="8596668" cy="388077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2686676" y="2807595"/>
            <a:ext cx="1367395" cy="139400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8368518" y="2600663"/>
            <a:ext cx="1287887" cy="1498115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054071" y="4897545"/>
            <a:ext cx="515155" cy="5022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963457" y="3027227"/>
            <a:ext cx="2266681" cy="110758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638933" y="4987697"/>
            <a:ext cx="824248" cy="4121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7532888" y="4730204"/>
            <a:ext cx="528034" cy="618186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219327" y="2687387"/>
            <a:ext cx="1578875" cy="1584101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ильный пятиугольник 10"/>
          <p:cNvSpPr/>
          <p:nvPr/>
        </p:nvSpPr>
        <p:spPr>
          <a:xfrm>
            <a:off x="2392340" y="4639177"/>
            <a:ext cx="904258" cy="800241"/>
          </a:xfrm>
          <a:prstGeom prst="pentag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/>
          <p:cNvSpPr/>
          <p:nvPr/>
        </p:nvSpPr>
        <p:spPr>
          <a:xfrm>
            <a:off x="783122" y="2807595"/>
            <a:ext cx="1595473" cy="1365912"/>
          </a:xfrm>
          <a:prstGeom prst="hexag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омб 12"/>
          <p:cNvSpPr/>
          <p:nvPr/>
        </p:nvSpPr>
        <p:spPr>
          <a:xfrm>
            <a:off x="1200000" y="4707004"/>
            <a:ext cx="617590" cy="759855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92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Геометрические фигуры</a:t>
            </a:r>
            <a:br>
              <a:rPr lang="ru-RU" dirty="0" smtClean="0"/>
            </a:br>
            <a:r>
              <a:rPr lang="ru-RU" sz="2800" dirty="0" smtClean="0"/>
              <a:t>Какая фигура лишняя?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5534064" y="2544360"/>
            <a:ext cx="1367395" cy="129595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687781" y="2380057"/>
            <a:ext cx="1287887" cy="1498115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94199" y="4856296"/>
            <a:ext cx="515155" cy="5022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880238" y="4275992"/>
            <a:ext cx="2266681" cy="110758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370375" y="4946657"/>
            <a:ext cx="824248" cy="4121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2692465" y="3192339"/>
            <a:ext cx="528034" cy="618186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197922" y="2470671"/>
            <a:ext cx="1578875" cy="1584101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ильный пятиугольник 10"/>
          <p:cNvSpPr/>
          <p:nvPr/>
        </p:nvSpPr>
        <p:spPr>
          <a:xfrm>
            <a:off x="7832534" y="4429249"/>
            <a:ext cx="904258" cy="800241"/>
          </a:xfrm>
          <a:prstGeom prst="pentag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/>
          <p:cNvSpPr/>
          <p:nvPr/>
        </p:nvSpPr>
        <p:spPr>
          <a:xfrm>
            <a:off x="783122" y="2600663"/>
            <a:ext cx="1748531" cy="1572843"/>
          </a:xfrm>
          <a:prstGeom prst="hexag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омб 12"/>
          <p:cNvSpPr/>
          <p:nvPr/>
        </p:nvSpPr>
        <p:spPr>
          <a:xfrm>
            <a:off x="1235773" y="4691521"/>
            <a:ext cx="617590" cy="759855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564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Многоугольники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flipH="1" flipV="1">
            <a:off x="5534064" y="2544360"/>
            <a:ext cx="1367395" cy="129595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687781" y="2380057"/>
            <a:ext cx="1287887" cy="1498115"/>
          </a:xfrm>
          <a:prstGeom prst="triangl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94199" y="4856296"/>
            <a:ext cx="515155" cy="5022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880238" y="4275992"/>
            <a:ext cx="2266681" cy="110758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370375" y="4946657"/>
            <a:ext cx="824248" cy="412124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2692465" y="3192339"/>
            <a:ext cx="528034" cy="618186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ильный пятиугольник 10"/>
          <p:cNvSpPr/>
          <p:nvPr/>
        </p:nvSpPr>
        <p:spPr>
          <a:xfrm>
            <a:off x="7832534" y="4429249"/>
            <a:ext cx="904258" cy="800241"/>
          </a:xfrm>
          <a:prstGeom prst="pentag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Шестиугольник 11"/>
          <p:cNvSpPr/>
          <p:nvPr/>
        </p:nvSpPr>
        <p:spPr>
          <a:xfrm>
            <a:off x="783122" y="2600663"/>
            <a:ext cx="1748531" cy="1572843"/>
          </a:xfrm>
          <a:prstGeom prst="hexago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омб 12"/>
          <p:cNvSpPr/>
          <p:nvPr/>
        </p:nvSpPr>
        <p:spPr>
          <a:xfrm>
            <a:off x="1235773" y="4691521"/>
            <a:ext cx="617590" cy="759855"/>
          </a:xfrm>
          <a:prstGeom prst="diamon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9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011" y="456784"/>
            <a:ext cx="7462537" cy="1320800"/>
          </a:xfrm>
        </p:spPr>
        <p:txBody>
          <a:bodyPr/>
          <a:lstStyle/>
          <a:p>
            <a:pPr algn="ctr"/>
            <a:r>
              <a:rPr lang="ru-RU" dirty="0" smtClean="0"/>
              <a:t>Многоугольники</a:t>
            </a:r>
            <a:endParaRPr lang="ru-RU" dirty="0"/>
          </a:p>
        </p:txBody>
      </p:sp>
      <p:pic>
        <p:nvPicPr>
          <p:cNvPr id="4098" name="Picture 2" descr="http://detskiy-sad.com/wp-content/uploads/2011/11/geo-figuri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5478" y="1961088"/>
            <a:ext cx="2598310" cy="2173030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nattik.ru/wp-content/uploads/2013/11/geometricheskaya-figura-shestiugolni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2821" y="2295470"/>
            <a:ext cx="2099971" cy="1674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doc4web.ru/images/89/90025/640/img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011" y="4354483"/>
            <a:ext cx="2738777" cy="1904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www.memorysecrets.ru/article/flashcards_pictures/images/semiugolni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2862" y="1930387"/>
            <a:ext cx="2028825" cy="177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Десятиугольник 3"/>
          <p:cNvSpPr/>
          <p:nvPr/>
        </p:nvSpPr>
        <p:spPr>
          <a:xfrm>
            <a:off x="3979214" y="4308764"/>
            <a:ext cx="1507186" cy="1371599"/>
          </a:xfrm>
          <a:prstGeom prst="decago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венадцатиугольник 5"/>
          <p:cNvSpPr/>
          <p:nvPr/>
        </p:nvSpPr>
        <p:spPr>
          <a:xfrm>
            <a:off x="6469643" y="4308764"/>
            <a:ext cx="1635265" cy="1371599"/>
          </a:xfrm>
          <a:prstGeom prst="dodec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734874" y="5833166"/>
            <a:ext cx="247274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ДЕСЯТИУГОЛЬНИК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27331" y="3620709"/>
            <a:ext cx="240834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      СЕМИУГОЛЬНИК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27313" y="5833166"/>
            <a:ext cx="3052293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ДВЕНАДЦАТИУГОЛЬНИК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883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Сколько сторон у новых фигур?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2473181">
            <a:off x="6376013" y="3106263"/>
            <a:ext cx="1302328" cy="1385454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ый треугольник 6"/>
          <p:cNvSpPr/>
          <p:nvPr/>
        </p:nvSpPr>
        <p:spPr>
          <a:xfrm rot="13437615">
            <a:off x="6356670" y="3129480"/>
            <a:ext cx="1349022" cy="1339019"/>
          </a:xfrm>
          <a:prstGeom prst="rt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667294" y="4997003"/>
            <a:ext cx="500909" cy="5280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954592" y="5048518"/>
            <a:ext cx="489397" cy="47651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Шестиугольник 8"/>
          <p:cNvSpPr/>
          <p:nvPr/>
        </p:nvSpPr>
        <p:spPr>
          <a:xfrm rot="1583634">
            <a:off x="1749035" y="3114257"/>
            <a:ext cx="1836517" cy="1555622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Шестиугольник 10"/>
          <p:cNvSpPr/>
          <p:nvPr/>
        </p:nvSpPr>
        <p:spPr>
          <a:xfrm rot="16200000">
            <a:off x="3412747" y="3036087"/>
            <a:ext cx="1763615" cy="1662479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5225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Оцени свою работу на уроке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</a:t>
            </a:r>
          </a:p>
          <a:p>
            <a:pPr marL="0" indent="0">
              <a:buNone/>
            </a:pPr>
            <a:r>
              <a:rPr lang="ru-RU" dirty="0" smtClean="0"/>
              <a:t>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- Урок понравился: я справился со всеми заданиями. </a:t>
            </a:r>
          </a:p>
          <a:p>
            <a:pPr marL="0" indent="0">
              <a:buNone/>
            </a:pPr>
            <a:r>
              <a:rPr lang="ru-RU"/>
              <a:t> </a:t>
            </a:r>
            <a:r>
              <a:rPr lang="ru-RU" smtClean="0"/>
              <a:t>                          </a:t>
            </a:r>
            <a:r>
              <a:rPr lang="ru-RU" dirty="0" smtClean="0"/>
              <a:t>Я доволен собой.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- Настроение хорошее. Мне было трудно, но я справился.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  - Задания на уроке оказались слишком трудные.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Мне нужна помощь.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8-конечная звезда 3"/>
          <p:cNvSpPr/>
          <p:nvPr/>
        </p:nvSpPr>
        <p:spPr>
          <a:xfrm>
            <a:off x="1352282" y="2756079"/>
            <a:ext cx="914400" cy="914400"/>
          </a:xfrm>
          <a:prstGeom prst="star8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8-конечная звезда 4"/>
          <p:cNvSpPr/>
          <p:nvPr/>
        </p:nvSpPr>
        <p:spPr>
          <a:xfrm>
            <a:off x="1352282" y="3808769"/>
            <a:ext cx="914400" cy="914400"/>
          </a:xfrm>
          <a:prstGeom prst="star8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8-конечная звезда 5"/>
          <p:cNvSpPr/>
          <p:nvPr/>
        </p:nvSpPr>
        <p:spPr>
          <a:xfrm>
            <a:off x="1352282" y="4953358"/>
            <a:ext cx="914400" cy="914400"/>
          </a:xfrm>
          <a:prstGeom prst="star8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62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196</TotalTime>
  <Words>91</Words>
  <Application>Microsoft Office PowerPoint</Application>
  <PresentationFormat>Произвольный</PresentationFormat>
  <Paragraphs>24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Грань</vt:lpstr>
      <vt:lpstr>Знакомимся с многоугольниками</vt:lpstr>
      <vt:lpstr>Как называются эти фигуры?</vt:lpstr>
      <vt:lpstr>По цвету</vt:lpstr>
      <vt:lpstr>По размеру</vt:lpstr>
      <vt:lpstr>Геометрические фигуры Какая фигура лишняя?</vt:lpstr>
      <vt:lpstr> Многоугольники</vt:lpstr>
      <vt:lpstr>Многоугольники</vt:lpstr>
      <vt:lpstr>Сколько сторон у новых фигур?</vt:lpstr>
      <vt:lpstr>Оцени свою работу на уроке</vt:lpstr>
      <vt:lpstr>СПАСИБО ЗА ВНИМАНИЕ 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Многоугольники</dc:title>
  <dc:creator>user</dc:creator>
  <cp:lastModifiedBy>Ludmila</cp:lastModifiedBy>
  <cp:revision>27</cp:revision>
  <dcterms:created xsi:type="dcterms:W3CDTF">2015-10-22T20:12:26Z</dcterms:created>
  <dcterms:modified xsi:type="dcterms:W3CDTF">2015-10-31T16:14:42Z</dcterms:modified>
</cp:coreProperties>
</file>