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477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0DB4D5B-F0FC-4936-A163-413E8308D57F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7"/>
            <p14:sldId id="266"/>
            <p14:sldId id="268"/>
            <p14:sldId id="269"/>
            <p14:sldId id="27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>
      <p:cViewPr varScale="1">
        <p:scale>
          <a:sx n="69" d="100"/>
          <a:sy n="69" d="100"/>
        </p:scale>
        <p:origin x="552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3979A3-E01A-4D36-85F4-CE6907B5B586}" type="datetimeFigureOut">
              <a:rPr lang="ru-RU" smtClean="0"/>
              <a:t>07.02.2024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7BCD62-51D2-40EA-B40E-146A8C51710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983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BCD62-51D2-40EA-B40E-146A8C51710B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9008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BCD62-51D2-40EA-B40E-146A8C51710B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4443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7BCD62-51D2-40EA-B40E-146A8C51710B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0337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87BCD62-51D2-40EA-B40E-146A8C51710B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1407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B29484-0384-49E0-AA4D-A656ADCB87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442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CEA888-63D0-4A38-8023-D159801A75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25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C5C9D8-EADD-478A-8A15-049325717E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356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71AF29-7352-46F2-B552-5EC0FBA828B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06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ECB158-6980-4C27-B7DA-06A9D7FFBDF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2484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D9611A-B1C8-4796-A499-9C4D405265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897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C69D40-B0EE-4916-86C7-B027EF64E0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476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B22097-A3BE-4EC2-8583-62D70C0ACDD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128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4C3321-12C2-4004-B9B6-ADF37493BEB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77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4E96A-EAF1-4A1A-801F-3683C3E4C7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403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FDDF4C-85D8-449F-8579-E7319762C2E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1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22400D23-8ABB-4B7B-88E1-0E556F28F7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21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478" r:id="rId1"/>
    <p:sldLayoutId id="2147484479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</p:sldLayoutIdLst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098" y="2592575"/>
            <a:ext cx="5720866" cy="4260877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32656"/>
            <a:ext cx="8064896" cy="3066606"/>
          </a:xfrm>
        </p:spPr>
        <p:txBody>
          <a:bodyPr>
            <a:normAutofit/>
          </a:bodyPr>
          <a:lstStyle/>
          <a:p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 средняя общеобразовательная школа №3 имени Владимира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Ступака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станицы Крыловской муниципального образования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Крыловский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район</a:t>
            </a:r>
          </a:p>
          <a:p>
            <a:endParaRPr lang="ru-RU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Игра </a:t>
            </a:r>
          </a:p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по стопам Итоговой Аттестации 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4725144"/>
            <a:ext cx="2664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Бондарь Н.Н.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руководитель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9б класса</a:t>
            </a:r>
          </a:p>
        </p:txBody>
      </p:sp>
    </p:spTree>
    <p:extLst>
      <p:ext uri="{BB962C8B-B14F-4D97-AF65-F5344CB8AC3E}">
        <p14:creationId xmlns:p14="http://schemas.microsoft.com/office/powerpoint/2010/main" val="279616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467" y="260648"/>
            <a:ext cx="8451014" cy="1371600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ПРОВЕДЕНИЯ ГИА ПО МАТЕМАТИКЕ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938801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Г.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 МИНУТ 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41467" y="5337925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9069" y="5337925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55576" y="2184495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А. </a:t>
            </a:r>
            <a:r>
              <a:rPr lang="ru-RU" sz="2400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180 МИНУТ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755576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</a:rPr>
              <a:t>В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230 МИНУТ 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938801" y="220486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Б.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235 МИНУТ 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9044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371600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МИНИМАЛЬНОЕ КОЛИЧЕСТВО БАЛЛОВ ПО РУССКОМУ ЯЗЫКУ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938801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Г.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 БАЛЛОВ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41467" y="5337925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9069" y="5337925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55576" y="2184495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А. </a:t>
            </a:r>
            <a:r>
              <a:rPr lang="ru-RU" sz="2400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 БАЛЛА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755576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</a:rPr>
              <a:t>Б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БАЛЛОВ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938801" y="220486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</a:rPr>
              <a:t>В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БАЛЛОВ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08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9144000" cy="1465312"/>
          </a:xfrm>
        </p:spPr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МАКСИМАЛЬНОЕ КОЛИЧЕСТВО БАЛЛОВ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759602" y="2184495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</a:rPr>
              <a:t>Б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 БАЛЛОВ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41467" y="5337925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9069" y="5337925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А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55576" y="2184495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А. </a:t>
            </a:r>
            <a:r>
              <a:rPr lang="ru-RU" sz="2400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755576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</a:rPr>
              <a:t>В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БАЛЛОВ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788024" y="3620286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</a:rPr>
              <a:t>Г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40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какого числа нужно выбрать предметы?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938801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Г.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ФЕВРАЛЯ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41467" y="5337925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9069" y="5337925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55576" y="2184495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А.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31 ДЕКАБРЯ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755576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</a:rPr>
              <a:t>В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938801" y="220486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Б.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МАРТА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26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Могут ли все ученики сдавать ГВЭ?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938801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Г.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КЛАССА 4 УЧЕНИКА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41467" y="5337925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9069" y="5337925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Б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55576" y="2184495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А. </a:t>
            </a:r>
            <a:r>
              <a:rPr lang="ru-RU" sz="2400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755576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</a:rPr>
              <a:t>В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КЛАССА 2 УЧЕНИКА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938801" y="220486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Б.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438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1467" y="260648"/>
            <a:ext cx="8451014" cy="1371600"/>
          </a:xfrm>
        </p:spPr>
        <p:txBody>
          <a:bodyPr/>
          <a:lstStyle/>
          <a:p>
            <a:pPr algn="ctr"/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Минимальные баллы ОГЭ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по математике?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938801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Г.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 БАЛЛОВ</a:t>
            </a: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41467" y="5337925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mic Sans MS" pitchFamily="66" charset="0"/>
                <a:ea typeface="+mn-ea"/>
                <a:cs typeface="+mn-cs"/>
              </a:rPr>
              <a:t>ОТВЕТ:</a:t>
            </a:r>
            <a:endParaRPr kumimoji="0" lang="ru-RU" sz="60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omic Sans MS" pitchFamily="66" charset="0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9069" y="5337925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755576" y="2184495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А.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12 БАЛЛОВ</a:t>
            </a: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755576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15 БАЛЛОВ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938801" y="220486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Б.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8 БАЛЛОВ</a:t>
            </a:r>
          </a:p>
        </p:txBody>
      </p:sp>
    </p:spTree>
    <p:extLst>
      <p:ext uri="{BB962C8B-B14F-4D97-AF65-F5344CB8AC3E}">
        <p14:creationId xmlns:p14="http://schemas.microsoft.com/office/powerpoint/2010/main" val="207462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a2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933056"/>
            <a:ext cx="3168352" cy="242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 bwMode="auto">
          <a:xfrm>
            <a:off x="2771800" y="548680"/>
            <a:ext cx="5400600" cy="4248472"/>
          </a:xfrm>
          <a:prstGeom prst="wedgeRoundRectCallout">
            <a:avLst>
              <a:gd name="adj1" fmla="val -55387"/>
              <a:gd name="adj2" fmla="val 54348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– это вечный экзамен,</a:t>
            </a:r>
          </a:p>
          <a:p>
            <a:pPr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жаль, расписания нет.</a:t>
            </a:r>
          </a:p>
          <a:p>
            <a:pPr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жизни мы часто тянем</a:t>
            </a:r>
          </a:p>
          <a:p>
            <a:pPr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Невыученный билет.</a:t>
            </a:r>
          </a:p>
          <a:p>
            <a:pPr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вспоминаем старательно, </a:t>
            </a:r>
          </a:p>
          <a:p>
            <a:pPr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задумчиво в пол глядим, </a:t>
            </a:r>
          </a:p>
          <a:p>
            <a:pPr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некому подсказать нам:</a:t>
            </a:r>
          </a:p>
          <a:p>
            <a:pPr eaLnBrk="1" hangingPunct="1"/>
            <a:r>
              <a:rPr lang="ru-RU" alt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с жизнью один на один</a:t>
            </a:r>
          </a:p>
        </p:txBody>
      </p:sp>
    </p:spTree>
    <p:extLst>
      <p:ext uri="{BB962C8B-B14F-4D97-AF65-F5344CB8AC3E}">
        <p14:creationId xmlns:p14="http://schemas.microsoft.com/office/powerpoint/2010/main" val="279048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ОПИСАНИЕ ИГРЫ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7344816" cy="1728192"/>
          </a:xfrm>
        </p:spPr>
        <p:txBody>
          <a:bodyPr>
            <a:noAutofit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1) Класс делится на группы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2) Каждая группа по очереди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отвечают на вопрос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spcBef>
                <a:spcPct val="50000"/>
              </a:spcBef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3) Победителем считается группа, набравшая наибольшее количество правильных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ответов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322" y="3861048"/>
            <a:ext cx="4140460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37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auto">
          <a:xfrm>
            <a:off x="251520" y="5237584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                   </a:t>
            </a:r>
            <a:r>
              <a:rPr kumimoji="0" lang="ru-RU" sz="6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</a:rPr>
              <a:t>Б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ГИА?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41467" y="1772816"/>
            <a:ext cx="3456384" cy="144016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ГОСУДАРСВЕННАЯ ИНОСТАРАННАЯ АКРЕДИТАЦИЯ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938801" y="3645024"/>
            <a:ext cx="3456384" cy="144016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АТТЕСТАЦИЯ ДЛЯ 9 – Х КЛАССОВ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441467" y="3645024"/>
            <a:ext cx="3456384" cy="144016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ОКОНЧАТЕЛЬНАЯ ГОСУДАРСВЕННАЯ АТТЕСТАЦИЯ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4938801" y="1786023"/>
            <a:ext cx="3456384" cy="144016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ГОСУДАРСВЕННАЯ ИТОГОВАЯ АТТЕСТАЦИЯ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675483"/>
            <a:ext cx="2664296" cy="6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 bwMode="auto">
          <a:xfrm>
            <a:off x="420461" y="5237584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ПРЕДМЕТЫ НЕОБХОДИМЫ ДЛЯ СДАЧИ?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153543" y="3237981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6084168" y="3212976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6086012" y="2108773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79511" y="3237981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 bwMode="auto">
          <a:xfrm>
            <a:off x="4686225" y="4262861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ГЕОГРАФИЯ</a:t>
            </a: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403648" y="4262861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179512" y="2108773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РУССКИЙ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ЯЗЫК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153544" y="2108773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51720" y="5354305"/>
            <a:ext cx="511256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А,Б</a:t>
            </a:r>
            <a:endParaRPr lang="ru-RU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505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4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4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out)">
                                      <p:cBhvr>
                                        <p:cTn id="2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420461" y="5237584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ПРЕДМЕТЫ НЕЛЬЗЯ СДАВАТЬ?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3153543" y="3237981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084168" y="3212976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ФИЗИКА</a:t>
            </a: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6086012" y="2108773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ХИМИЯ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179511" y="3237981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153544" y="2108773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4686225" y="4262861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ОБЖ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403648" y="4262861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ИСКУССТВО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221076" y="2071545"/>
            <a:ext cx="2760565" cy="72008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ИЗО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47583" y="5354305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А,З,Ж</a:t>
            </a:r>
            <a:endParaRPr lang="ru-RU" sz="80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635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xit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 tmFilter="0,0; .5, 0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 tmFilter="0,0; .5, 0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500" tmFilter="0,0; .5, 0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4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 tmFilter="0,0; .5, 0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1" presetClass="exit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h/1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ppt_w/1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 tmFilter="0,0; .5, 0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420461" y="4725144"/>
            <a:ext cx="7974724" cy="1952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НЕОБХОДИМО ИМЕТЬ ПРИ СЕБЕ НА ЭКЗАМЕНЕ?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6086012" y="2108773"/>
            <a:ext cx="2760565" cy="81617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</a:rPr>
              <a:t>В.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</a:rPr>
              <a:t> 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179512" y="2108773"/>
            <a:ext cx="2760565" cy="81617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ПАСПОРТ РФ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91522" y="3212976"/>
            <a:ext cx="2760565" cy="81617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</a:rPr>
              <a:t>Г.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ЧЕРНЫЕ РУЧКИ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6086012" y="3212976"/>
            <a:ext cx="2760565" cy="816172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</a:rPr>
              <a:t>Д.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4951286"/>
            <a:ext cx="59046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C00000"/>
                </a:solidFill>
              </a:rPr>
              <a:t>А,Г</a:t>
            </a:r>
            <a:endParaRPr lang="ru-RU" sz="8000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3106347" y="2386685"/>
            <a:ext cx="2801385" cy="97030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solidFill>
                  <a:srgbClr val="FF0000"/>
                </a:solidFill>
                <a:latin typeface="Comic Sans MS" pitchFamily="66" charset="0"/>
              </a:rPr>
              <a:t>Б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СИНИЕ РУЧКИ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80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ППЭ?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 bwMode="auto">
          <a:xfrm>
            <a:off x="441467" y="1772816"/>
            <a:ext cx="3456384" cy="144016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 ЭКЗАМЕНАТОРА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938801" y="3645024"/>
            <a:ext cx="3456384" cy="144016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Г.</a:t>
            </a:r>
            <a:r>
              <a:rPr lang="ru-RU" sz="2400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ПОРЯДКА ЭКЗАМЕНА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441467" y="3645024"/>
            <a:ext cx="3456384" cy="144016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</a:rPr>
              <a:t>В.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ПРОВЕДЕНИЯ ЭКЗАМЕНА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4938801" y="1786023"/>
            <a:ext cx="3456384" cy="144016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</a:rPr>
              <a:t>Б.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ПУНКТ ПРОВЕДЕНИЯ ЭКЗАМЕНА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20461" y="5237584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9069" y="5337925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>
                <a:solidFill>
                  <a:srgbClr val="FF0000"/>
                </a:solidFill>
              </a:rPr>
              <a:t>Б</a:t>
            </a:r>
          </a:p>
        </p:txBody>
      </p:sp>
    </p:spTree>
    <p:extLst>
      <p:ext uri="{BB962C8B-B14F-4D97-AF65-F5344CB8AC3E}">
        <p14:creationId xmlns:p14="http://schemas.microsoft.com/office/powerpoint/2010/main" val="1408370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444591" cy="18288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ПРОДОЛЖИТЕЛЬНОСТЬ ПРОВЕДЕНИЯ ГИА ПО РУССКОМУ ЯЗЫКУ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4938801" y="3645024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Г.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300 МИНУТ 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441467" y="5337925"/>
            <a:ext cx="7974724" cy="144016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</a:rPr>
              <a:t>ОТВЕТ:</a:t>
            </a:r>
            <a:endParaRPr kumimoji="0" lang="ru-RU" sz="6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59069" y="5337925"/>
            <a:ext cx="16561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F0000"/>
                </a:solidFill>
              </a:rPr>
              <a:t>В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755576" y="2184495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solidFill>
                  <a:srgbClr val="FF0000"/>
                </a:solidFill>
              </a:rPr>
              <a:t>А. </a:t>
            </a:r>
            <a:r>
              <a:rPr lang="ru-RU" sz="2400" dirty="0" smtClean="0"/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180 МИНУТ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4980620" y="2068309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</a:rPr>
              <a:t>Б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250 МИНУТ 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755576" y="3660692"/>
            <a:ext cx="3456384" cy="1224136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>
                <a:solidFill>
                  <a:srgbClr val="FF0000"/>
                </a:solidFill>
              </a:rPr>
              <a:t>В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235 МИНУТ 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244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261</TotalTime>
  <Words>419</Words>
  <Application>Microsoft Office PowerPoint</Application>
  <PresentationFormat>Экран (4:3)</PresentationFormat>
  <Paragraphs>116</Paragraphs>
  <Slides>15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Comic Sans MS</vt:lpstr>
      <vt:lpstr>Times New Roman</vt:lpstr>
      <vt:lpstr>Тема Office</vt:lpstr>
      <vt:lpstr>Презентация PowerPoint</vt:lpstr>
      <vt:lpstr>Презентация PowerPoint</vt:lpstr>
      <vt:lpstr>ОПИСАНИЕ ИГРЫ</vt:lpstr>
      <vt:lpstr>Что такое ГИА?</vt:lpstr>
      <vt:lpstr>КАКИЕ ПРЕДМЕТЫ НЕОБХОДИМЫ ДЛЯ СДАЧИ?</vt:lpstr>
      <vt:lpstr>КАКИЕ ПРЕДМЕТЫ НЕЛЬЗЯ СДАВАТЬ?</vt:lpstr>
      <vt:lpstr>ЧТО НЕОБХОДИМО ИМЕТЬ ПРИ СЕБЕ НА ЭКЗАМЕНЕ?</vt:lpstr>
      <vt:lpstr>Что такое ППЭ?</vt:lpstr>
      <vt:lpstr>ПРОДОЛЖИТЕЛЬНОСТЬ ПРОВЕДЕНИЯ ГИА ПО РУССКОМУ ЯЗЫКУ</vt:lpstr>
      <vt:lpstr>ПРОДОЛЖИТЕЛЬНОСТЬ ПРОВЕДЕНИЯ ГИА ПО МАТЕМАТИКЕ</vt:lpstr>
      <vt:lpstr>МИНИМАЛЬНОЕ КОЛИЧЕСТВО БАЛЛОВ ПО РУССКОМУ ЯЗЫКУ</vt:lpstr>
      <vt:lpstr>МАКСИМАЛЬНОЕ КОЛИЧЕСТВО БАЛЛОВ ПО МАТЕМАТИКЕ</vt:lpstr>
      <vt:lpstr>До какого числа нужно выбрать предметы?</vt:lpstr>
      <vt:lpstr>Могут ли все ученики сдавать ГВЭ?</vt:lpstr>
      <vt:lpstr>Минимальные баллы ОГЭ  по математике?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ЧТО? ГДЕ? КОГДА?</dc:title>
  <dc:creator>Родион</dc:creator>
  <cp:lastModifiedBy>Светлана</cp:lastModifiedBy>
  <cp:revision>28</cp:revision>
  <dcterms:created xsi:type="dcterms:W3CDTF">2017-03-14T19:01:09Z</dcterms:created>
  <dcterms:modified xsi:type="dcterms:W3CDTF">2024-02-07T13:25:48Z</dcterms:modified>
</cp:coreProperties>
</file>