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F46539-0E15-4B12-845B-4572F11E1EE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10BBFB3-78B4-45BC-8092-6E913FA335F8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D279D5BB-839D-47CE-B9CC-F4F3D3D25634}" type="parTrans" cxnId="{779F87CA-B3E7-45D6-952E-3E9C9036F107}">
      <dgm:prSet/>
      <dgm:spPr/>
      <dgm:t>
        <a:bodyPr/>
        <a:lstStyle/>
        <a:p>
          <a:endParaRPr lang="ru-RU"/>
        </a:p>
      </dgm:t>
    </dgm:pt>
    <dgm:pt modelId="{6898C364-CC12-427C-8921-7C4DD215FA78}" type="sibTrans" cxnId="{779F87CA-B3E7-45D6-952E-3E9C9036F107}">
      <dgm:prSet/>
      <dgm:spPr/>
      <dgm:t>
        <a:bodyPr/>
        <a:lstStyle/>
        <a:p>
          <a:endParaRPr lang="ru-RU"/>
        </a:p>
      </dgm:t>
    </dgm:pt>
    <dgm:pt modelId="{31B4E516-5C83-40C0-9703-660D2217610C}">
      <dgm:prSet phldrT="[Текст]"/>
      <dgm:spPr/>
      <dgm:t>
        <a:bodyPr/>
        <a:lstStyle/>
        <a:p>
          <a:r>
            <a:rPr lang="ru-RU" dirty="0"/>
            <a:t>3</a:t>
          </a:r>
        </a:p>
      </dgm:t>
    </dgm:pt>
    <dgm:pt modelId="{39C9D93F-6696-4F87-9B88-7A8F10897B86}" type="parTrans" cxnId="{3004F346-F5A4-44A0-8142-BABC135094F5}">
      <dgm:prSet/>
      <dgm:spPr/>
      <dgm:t>
        <a:bodyPr/>
        <a:lstStyle/>
        <a:p>
          <a:endParaRPr lang="ru-RU"/>
        </a:p>
      </dgm:t>
    </dgm:pt>
    <dgm:pt modelId="{CA867671-4AA2-4123-A266-5F21814DBE75}" type="sibTrans" cxnId="{3004F346-F5A4-44A0-8142-BABC135094F5}">
      <dgm:prSet/>
      <dgm:spPr/>
      <dgm:t>
        <a:bodyPr/>
        <a:lstStyle/>
        <a:p>
          <a:endParaRPr lang="ru-RU"/>
        </a:p>
      </dgm:t>
    </dgm:pt>
    <dgm:pt modelId="{502D079D-C162-4E77-9444-F22E3272ECBE}">
      <dgm:prSet phldrT="[Текст]" custT="1"/>
      <dgm:spPr/>
      <dgm:t>
        <a:bodyPr/>
        <a:lstStyle/>
        <a:p>
          <a:pPr>
            <a:buFontTx/>
            <a:buNone/>
          </a:pPr>
          <a:r>
            <a:rPr lang="ru-RU" sz="800" b="1" dirty="0">
              <a:latin typeface="+mj-lt"/>
              <a:cs typeface="Times New Roman" pitchFamily="18" charset="0"/>
            </a:rPr>
            <a:t>6</a:t>
          </a:r>
        </a:p>
      </dgm:t>
    </dgm:pt>
    <dgm:pt modelId="{49E9BE4E-9CBD-460D-85C4-524CE881B4A4}" type="parTrans" cxnId="{2C594511-BF4C-43AD-ACC0-23F75047BEEB}">
      <dgm:prSet/>
      <dgm:spPr/>
      <dgm:t>
        <a:bodyPr/>
        <a:lstStyle/>
        <a:p>
          <a:endParaRPr lang="ru-RU"/>
        </a:p>
      </dgm:t>
    </dgm:pt>
    <dgm:pt modelId="{2DF0209E-C832-4A74-8025-D2149CFAE6A4}" type="sibTrans" cxnId="{2C594511-BF4C-43AD-ACC0-23F75047BEEB}">
      <dgm:prSet/>
      <dgm:spPr/>
      <dgm:t>
        <a:bodyPr/>
        <a:lstStyle/>
        <a:p>
          <a:endParaRPr lang="ru-RU"/>
        </a:p>
      </dgm:t>
    </dgm:pt>
    <dgm:pt modelId="{064F6357-84F6-49EE-86AE-89DFB112293C}">
      <dgm:prSet phldrT="[Текст]"/>
      <dgm:spPr/>
      <dgm:t>
        <a:bodyPr/>
        <a:lstStyle/>
        <a:p>
          <a:r>
            <a:rPr lang="ru-RU" dirty="0"/>
            <a:t>7</a:t>
          </a:r>
        </a:p>
      </dgm:t>
    </dgm:pt>
    <dgm:pt modelId="{36760969-6708-4867-B555-36A92C9B362E}" type="parTrans" cxnId="{4B5810BE-83A2-47F9-82E3-27B3084462CE}">
      <dgm:prSet/>
      <dgm:spPr/>
      <dgm:t>
        <a:bodyPr/>
        <a:lstStyle/>
        <a:p>
          <a:endParaRPr lang="ru-RU"/>
        </a:p>
      </dgm:t>
    </dgm:pt>
    <dgm:pt modelId="{71F5809B-FD77-473B-AF02-89B3C91F1862}" type="sibTrans" cxnId="{4B5810BE-83A2-47F9-82E3-27B3084462CE}">
      <dgm:prSet/>
      <dgm:spPr/>
      <dgm:t>
        <a:bodyPr/>
        <a:lstStyle/>
        <a:p>
          <a:endParaRPr lang="ru-RU"/>
        </a:p>
      </dgm:t>
    </dgm:pt>
    <dgm:pt modelId="{0453E6A1-3664-4A66-9E0A-FCAB5C964E7B}">
      <dgm:prSet phldrT="[Текст]"/>
      <dgm:spPr/>
      <dgm:t>
        <a:bodyPr/>
        <a:lstStyle/>
        <a:p>
          <a:r>
            <a:rPr lang="ru-RU" dirty="0"/>
            <a:t>5</a:t>
          </a:r>
        </a:p>
      </dgm:t>
    </dgm:pt>
    <dgm:pt modelId="{6FF2E764-4257-41E0-9DC2-20D7CDFA40D9}" type="parTrans" cxnId="{850C8F91-6E37-4BD3-95F4-70488BB0DD5E}">
      <dgm:prSet/>
      <dgm:spPr/>
      <dgm:t>
        <a:bodyPr/>
        <a:lstStyle/>
        <a:p>
          <a:endParaRPr lang="ru-RU"/>
        </a:p>
      </dgm:t>
    </dgm:pt>
    <dgm:pt modelId="{3DF1B73D-DBFA-4A94-9924-331B556224C1}" type="sibTrans" cxnId="{850C8F91-6E37-4BD3-95F4-70488BB0DD5E}">
      <dgm:prSet/>
      <dgm:spPr/>
      <dgm:t>
        <a:bodyPr/>
        <a:lstStyle/>
        <a:p>
          <a:endParaRPr lang="ru-RU"/>
        </a:p>
      </dgm:t>
    </dgm:pt>
    <dgm:pt modelId="{BFD896BC-BD49-4A4E-9C35-3E38ED5D206B}">
      <dgm:prSet phldrT="[Текст]"/>
      <dgm:spPr/>
      <dgm:t>
        <a:bodyPr/>
        <a:lstStyle/>
        <a:p>
          <a:r>
            <a:rPr lang="ru-RU" dirty="0"/>
            <a:t>4</a:t>
          </a:r>
        </a:p>
      </dgm:t>
    </dgm:pt>
    <dgm:pt modelId="{75C790AC-DDEB-4F51-AEA8-15C25E0F1AC0}" type="parTrans" cxnId="{2AFC6D96-576A-49D3-803B-C92B710C736E}">
      <dgm:prSet/>
      <dgm:spPr/>
      <dgm:t>
        <a:bodyPr/>
        <a:lstStyle/>
        <a:p>
          <a:endParaRPr lang="ru-RU"/>
        </a:p>
      </dgm:t>
    </dgm:pt>
    <dgm:pt modelId="{9E894837-0DF2-4EBA-94BB-969F746106BB}" type="sibTrans" cxnId="{2AFC6D96-576A-49D3-803B-C92B710C736E}">
      <dgm:prSet/>
      <dgm:spPr/>
      <dgm:t>
        <a:bodyPr/>
        <a:lstStyle/>
        <a:p>
          <a:endParaRPr lang="ru-RU"/>
        </a:p>
      </dgm:t>
    </dgm:pt>
    <dgm:pt modelId="{CA35DE16-20AD-4CCD-A636-A080C9857FEF}">
      <dgm:prSet phldrT="[Текст]"/>
      <dgm:spPr/>
      <dgm:t>
        <a:bodyPr/>
        <a:lstStyle/>
        <a:p>
          <a:r>
            <a:rPr lang="ru-RU" dirty="0"/>
            <a:t>12</a:t>
          </a:r>
        </a:p>
      </dgm:t>
    </dgm:pt>
    <dgm:pt modelId="{992A5711-5B35-4169-99DE-92C17D28DBAC}" type="parTrans" cxnId="{9CF80FB3-7341-42F2-8801-79BA6E22AA6A}">
      <dgm:prSet/>
      <dgm:spPr/>
      <dgm:t>
        <a:bodyPr/>
        <a:lstStyle/>
        <a:p>
          <a:endParaRPr lang="ru-RU"/>
        </a:p>
      </dgm:t>
    </dgm:pt>
    <dgm:pt modelId="{44BB6825-D5EC-470B-A4AB-E391B3F0BB18}" type="sibTrans" cxnId="{9CF80FB3-7341-42F2-8801-79BA6E22AA6A}">
      <dgm:prSet/>
      <dgm:spPr/>
      <dgm:t>
        <a:bodyPr/>
        <a:lstStyle/>
        <a:p>
          <a:endParaRPr lang="ru-RU"/>
        </a:p>
      </dgm:t>
    </dgm:pt>
    <dgm:pt modelId="{8A4849FE-F24F-4E43-BB6F-F362A28BB5B1}">
      <dgm:prSet phldrT="[Текст]"/>
      <dgm:spPr/>
      <dgm:t>
        <a:bodyPr/>
        <a:lstStyle/>
        <a:p>
          <a:r>
            <a:rPr lang="ru-RU" dirty="0"/>
            <a:t>8</a:t>
          </a:r>
        </a:p>
      </dgm:t>
    </dgm:pt>
    <dgm:pt modelId="{CE7428D2-FD9E-491F-A567-5D12CE15FEC4}" type="parTrans" cxnId="{739ADABA-2234-4466-A0A9-B34D78E59C86}">
      <dgm:prSet/>
      <dgm:spPr/>
      <dgm:t>
        <a:bodyPr/>
        <a:lstStyle/>
        <a:p>
          <a:endParaRPr lang="ru-RU"/>
        </a:p>
      </dgm:t>
    </dgm:pt>
    <dgm:pt modelId="{FCB85FD6-52A0-483F-819B-945C50EE6147}" type="sibTrans" cxnId="{739ADABA-2234-4466-A0A9-B34D78E59C86}">
      <dgm:prSet/>
      <dgm:spPr/>
      <dgm:t>
        <a:bodyPr/>
        <a:lstStyle/>
        <a:p>
          <a:endParaRPr lang="ru-RU"/>
        </a:p>
      </dgm:t>
    </dgm:pt>
    <dgm:pt modelId="{FBEF1BDB-04C9-4046-A3F1-70FF335028B5}">
      <dgm:prSet phldrT="[Текст]"/>
      <dgm:spPr/>
      <dgm:t>
        <a:bodyPr/>
        <a:lstStyle/>
        <a:p>
          <a:r>
            <a:rPr lang="ru-RU" dirty="0"/>
            <a:t>9</a:t>
          </a:r>
        </a:p>
      </dgm:t>
    </dgm:pt>
    <dgm:pt modelId="{D6491133-C471-4E2F-988C-9D3856AE275E}" type="parTrans" cxnId="{F98DF3D6-94F4-4D8E-A26A-9D52374D3519}">
      <dgm:prSet/>
      <dgm:spPr/>
      <dgm:t>
        <a:bodyPr/>
        <a:lstStyle/>
        <a:p>
          <a:endParaRPr lang="ru-RU"/>
        </a:p>
      </dgm:t>
    </dgm:pt>
    <dgm:pt modelId="{6D4E2E08-97FA-4985-BBE3-9CE2D8425844}" type="sibTrans" cxnId="{F98DF3D6-94F4-4D8E-A26A-9D52374D3519}">
      <dgm:prSet/>
      <dgm:spPr/>
      <dgm:t>
        <a:bodyPr/>
        <a:lstStyle/>
        <a:p>
          <a:endParaRPr lang="ru-RU"/>
        </a:p>
      </dgm:t>
    </dgm:pt>
    <dgm:pt modelId="{2DD737BB-73D9-4C8D-A64C-AF1818BA4851}">
      <dgm:prSet phldrT="[Текст]"/>
      <dgm:spPr/>
      <dgm:t>
        <a:bodyPr/>
        <a:lstStyle/>
        <a:p>
          <a:r>
            <a:rPr lang="ru-RU" dirty="0"/>
            <a:t>10</a:t>
          </a:r>
        </a:p>
      </dgm:t>
    </dgm:pt>
    <dgm:pt modelId="{EA250AC7-49A5-489D-88E4-7D03097465EA}" type="parTrans" cxnId="{9BB0B669-7F4F-47F1-BA14-E9C3205F7826}">
      <dgm:prSet/>
      <dgm:spPr/>
      <dgm:t>
        <a:bodyPr/>
        <a:lstStyle/>
        <a:p>
          <a:endParaRPr lang="ru-RU"/>
        </a:p>
      </dgm:t>
    </dgm:pt>
    <dgm:pt modelId="{93ED6C45-6F33-4050-8BD7-13CC222954B2}" type="sibTrans" cxnId="{9BB0B669-7F4F-47F1-BA14-E9C3205F7826}">
      <dgm:prSet/>
      <dgm:spPr/>
      <dgm:t>
        <a:bodyPr/>
        <a:lstStyle/>
        <a:p>
          <a:endParaRPr lang="ru-RU"/>
        </a:p>
      </dgm:t>
    </dgm:pt>
    <dgm:pt modelId="{CCFF8A0E-7CFA-463F-982E-B1EFA3EEB743}">
      <dgm:prSet phldrT="[Текст]"/>
      <dgm:spPr/>
      <dgm:t>
        <a:bodyPr/>
        <a:lstStyle/>
        <a:p>
          <a:r>
            <a:rPr lang="ru-RU" dirty="0"/>
            <a:t>11</a:t>
          </a:r>
        </a:p>
      </dgm:t>
    </dgm:pt>
    <dgm:pt modelId="{58F08C9A-5557-4100-B58E-BD705F279E80}" type="parTrans" cxnId="{DC56609B-935A-4161-83FF-8A7B940DE063}">
      <dgm:prSet/>
      <dgm:spPr/>
      <dgm:t>
        <a:bodyPr/>
        <a:lstStyle/>
        <a:p>
          <a:endParaRPr lang="ru-RU"/>
        </a:p>
      </dgm:t>
    </dgm:pt>
    <dgm:pt modelId="{65C4B6BB-16D3-4854-89F2-93CC95699C1F}" type="sibTrans" cxnId="{DC56609B-935A-4161-83FF-8A7B940DE063}">
      <dgm:prSet/>
      <dgm:spPr/>
      <dgm:t>
        <a:bodyPr/>
        <a:lstStyle/>
        <a:p>
          <a:endParaRPr lang="ru-RU"/>
        </a:p>
      </dgm:t>
    </dgm:pt>
    <dgm:pt modelId="{F85598CE-C85B-436A-9172-8733809EA4DA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BDE5E677-556B-4213-B168-D00D592A8114}" type="sibTrans" cxnId="{24A53354-04F4-458D-9EFA-F0002F6170FB}">
      <dgm:prSet/>
      <dgm:spPr/>
      <dgm:t>
        <a:bodyPr/>
        <a:lstStyle/>
        <a:p>
          <a:endParaRPr lang="ru-RU"/>
        </a:p>
      </dgm:t>
    </dgm:pt>
    <dgm:pt modelId="{9726D505-29C6-440D-941E-FC02D3AB969B}" type="parTrans" cxnId="{24A53354-04F4-458D-9EFA-F0002F6170FB}">
      <dgm:prSet/>
      <dgm:spPr/>
      <dgm:t>
        <a:bodyPr/>
        <a:lstStyle/>
        <a:p>
          <a:endParaRPr lang="ru-RU"/>
        </a:p>
      </dgm:t>
    </dgm:pt>
    <dgm:pt modelId="{6A8D46B7-8E9C-4EB5-8ABD-86B1E2A89CE0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про теплицу</a:t>
          </a:r>
          <a:endParaRPr lang="ru-RU" sz="3600" dirty="0"/>
        </a:p>
      </dgm:t>
    </dgm:pt>
    <dgm:pt modelId="{8BE7AC37-A1C8-4144-B500-43CD9B5ADBD0}" type="sibTrans" cxnId="{BA71E398-B960-4E7D-A218-9D195795C846}">
      <dgm:prSet/>
      <dgm:spPr/>
      <dgm:t>
        <a:bodyPr/>
        <a:lstStyle/>
        <a:p>
          <a:endParaRPr lang="ru-RU"/>
        </a:p>
      </dgm:t>
    </dgm:pt>
    <dgm:pt modelId="{558A1750-D3ED-49DA-87D5-13577DE3C67B}" type="parTrans" cxnId="{BA71E398-B960-4E7D-A218-9D195795C846}">
      <dgm:prSet/>
      <dgm:spPr/>
      <dgm:t>
        <a:bodyPr/>
        <a:lstStyle/>
        <a:p>
          <a:endParaRPr lang="ru-RU"/>
        </a:p>
      </dgm:t>
    </dgm:pt>
    <dgm:pt modelId="{0027F063-2232-40C6-920B-47062658035E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про автомобильные шины</a:t>
          </a:r>
        </a:p>
      </dgm:t>
    </dgm:pt>
    <dgm:pt modelId="{B816E98F-0B6D-43B2-80E8-E3E13EA1CE61}" type="parTrans" cxnId="{0943D71A-2C76-49BD-9E53-E09199771A9D}">
      <dgm:prSet/>
      <dgm:spPr/>
      <dgm:t>
        <a:bodyPr/>
        <a:lstStyle/>
        <a:p>
          <a:endParaRPr lang="ru-RU"/>
        </a:p>
      </dgm:t>
    </dgm:pt>
    <dgm:pt modelId="{7B9C28E1-6429-40F7-B475-030669E91A06}" type="sibTrans" cxnId="{0943D71A-2C76-49BD-9E53-E09199771A9D}">
      <dgm:prSet/>
      <dgm:spPr/>
      <dgm:t>
        <a:bodyPr/>
        <a:lstStyle/>
        <a:p>
          <a:endParaRPr lang="ru-RU"/>
        </a:p>
      </dgm:t>
    </dgm:pt>
    <dgm:pt modelId="{D6CF585F-A427-42CE-8376-6E4EEC4A5668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про листы разного формата </a:t>
          </a:r>
        </a:p>
      </dgm:t>
    </dgm:pt>
    <dgm:pt modelId="{3775224F-16DA-442C-AD4E-395E77A07A08}" type="parTrans" cxnId="{C98DD687-D367-4DF6-B660-9D3041160FE1}">
      <dgm:prSet/>
      <dgm:spPr/>
      <dgm:t>
        <a:bodyPr/>
        <a:lstStyle/>
        <a:p>
          <a:endParaRPr lang="ru-RU"/>
        </a:p>
      </dgm:t>
    </dgm:pt>
    <dgm:pt modelId="{9B8D3CC2-FF4F-458D-A74F-B0FAE1CCF227}" type="sibTrans" cxnId="{C98DD687-D367-4DF6-B660-9D3041160FE1}">
      <dgm:prSet/>
      <dgm:spPr/>
      <dgm:t>
        <a:bodyPr/>
        <a:lstStyle/>
        <a:p>
          <a:endParaRPr lang="ru-RU"/>
        </a:p>
      </dgm:t>
    </dgm:pt>
    <dgm:pt modelId="{634CB759-F3D0-4BDF-B41F-6F015AE57118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про страховой полис ОСАГО</a:t>
          </a:r>
        </a:p>
      </dgm:t>
    </dgm:pt>
    <dgm:pt modelId="{784F870B-38B4-4824-ABF5-DF95C21A63EA}" type="parTrans" cxnId="{51690E49-2DAF-407F-AC9D-8F8032ADDC5C}">
      <dgm:prSet/>
      <dgm:spPr/>
      <dgm:t>
        <a:bodyPr/>
        <a:lstStyle/>
        <a:p>
          <a:endParaRPr lang="ru-RU"/>
        </a:p>
      </dgm:t>
    </dgm:pt>
    <dgm:pt modelId="{6361E7FA-623B-4071-8F59-22B3CCDB769A}" type="sibTrans" cxnId="{51690E49-2DAF-407F-AC9D-8F8032ADDC5C}">
      <dgm:prSet/>
      <dgm:spPr/>
      <dgm:t>
        <a:bodyPr/>
        <a:lstStyle/>
        <a:p>
          <a:endParaRPr lang="ru-RU"/>
        </a:p>
      </dgm:t>
    </dgm:pt>
    <dgm:pt modelId="{BE83B7B7-A6D3-4C05-8E42-C753A3448097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об устройстве земледельческих террас</a:t>
          </a:r>
        </a:p>
      </dgm:t>
    </dgm:pt>
    <dgm:pt modelId="{9C039A35-781C-4A31-999B-CE398DA91817}" type="parTrans" cxnId="{CF022708-45E8-4A36-9FCE-D173123E4F0D}">
      <dgm:prSet/>
      <dgm:spPr/>
      <dgm:t>
        <a:bodyPr/>
        <a:lstStyle/>
        <a:p>
          <a:endParaRPr lang="ru-RU"/>
        </a:p>
      </dgm:t>
    </dgm:pt>
    <dgm:pt modelId="{D9072EC6-78CD-4CDF-8B3A-3882E3F3F259}" type="sibTrans" cxnId="{CF022708-45E8-4A36-9FCE-D173123E4F0D}">
      <dgm:prSet/>
      <dgm:spPr/>
      <dgm:t>
        <a:bodyPr/>
        <a:lstStyle/>
        <a:p>
          <a:endParaRPr lang="ru-RU"/>
        </a:p>
      </dgm:t>
    </dgm:pt>
    <dgm:pt modelId="{0FEBF5AB-BD89-4071-8795-F417C2A1DB1C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 расхода минут мобильной связи и интернета</a:t>
          </a:r>
        </a:p>
      </dgm:t>
    </dgm:pt>
    <dgm:pt modelId="{F4EC67A2-EB1A-40DB-96D3-BB7CB7ABBB16}" type="parTrans" cxnId="{EC35AF27-E3AE-4BF1-A9A8-BF62462585F7}">
      <dgm:prSet/>
      <dgm:spPr/>
      <dgm:t>
        <a:bodyPr/>
        <a:lstStyle/>
        <a:p>
          <a:endParaRPr lang="ru-RU"/>
        </a:p>
      </dgm:t>
    </dgm:pt>
    <dgm:pt modelId="{3020C8A1-1800-44DD-8C60-14885BFD62DF}" type="sibTrans" cxnId="{EC35AF27-E3AE-4BF1-A9A8-BF62462585F7}">
      <dgm:prSet/>
      <dgm:spPr/>
      <dgm:t>
        <a:bodyPr/>
        <a:lstStyle/>
        <a:p>
          <a:endParaRPr lang="ru-RU"/>
        </a:p>
      </dgm:t>
    </dgm:pt>
    <dgm:pt modelId="{482C9025-9AC2-4BD9-A7D9-F96873EE7906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про расположение деревень на карте</a:t>
          </a:r>
          <a:endParaRPr lang="ru-RU" sz="2400" dirty="0"/>
        </a:p>
      </dgm:t>
    </dgm:pt>
    <dgm:pt modelId="{AC04E106-54E5-4FFA-9D17-9D6277F0AAB0}" type="parTrans" cxnId="{7AB96C51-E649-4454-9B15-64FA3F0AD29F}">
      <dgm:prSet/>
      <dgm:spPr/>
      <dgm:t>
        <a:bodyPr/>
        <a:lstStyle/>
        <a:p>
          <a:endParaRPr lang="ru-RU"/>
        </a:p>
      </dgm:t>
    </dgm:pt>
    <dgm:pt modelId="{1015E969-D4DF-4289-8A67-3C1D5EB5A353}" type="sibTrans" cxnId="{7AB96C51-E649-4454-9B15-64FA3F0AD29F}">
      <dgm:prSet/>
      <dgm:spPr/>
      <dgm:t>
        <a:bodyPr/>
        <a:lstStyle/>
        <a:p>
          <a:endParaRPr lang="ru-RU"/>
        </a:p>
      </dgm:t>
    </dgm:pt>
    <dgm:pt modelId="{43F45314-29A3-401B-BFF8-AD06FB448AE0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про установку печи в бане</a:t>
          </a:r>
        </a:p>
      </dgm:t>
    </dgm:pt>
    <dgm:pt modelId="{80AD9BC0-1D58-4F9C-8F06-6AD01736A309}" type="parTrans" cxnId="{EA154CF1-BB6C-42F0-8EE0-F105070943CD}">
      <dgm:prSet/>
      <dgm:spPr/>
      <dgm:t>
        <a:bodyPr/>
        <a:lstStyle/>
        <a:p>
          <a:endParaRPr lang="ru-RU"/>
        </a:p>
      </dgm:t>
    </dgm:pt>
    <dgm:pt modelId="{C83B37CC-FA83-472E-8D2C-5094E6DAF78A}" type="sibTrans" cxnId="{EA154CF1-BB6C-42F0-8EE0-F105070943CD}">
      <dgm:prSet/>
      <dgm:spPr/>
      <dgm:t>
        <a:bodyPr/>
        <a:lstStyle/>
        <a:p>
          <a:endParaRPr lang="ru-RU"/>
        </a:p>
      </dgm:t>
    </dgm:pt>
    <dgm:pt modelId="{D5BCDD99-FB6F-4E64-8A98-9139220B0B7A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по плану  домохозяйства</a:t>
          </a:r>
        </a:p>
      </dgm:t>
    </dgm:pt>
    <dgm:pt modelId="{B373FDC3-8CCB-4259-BC1D-899FC0604F4D}" type="parTrans" cxnId="{55D5C49C-572B-41C1-B1E3-EE7EDB8B72D3}">
      <dgm:prSet/>
      <dgm:spPr/>
      <dgm:t>
        <a:bodyPr/>
        <a:lstStyle/>
        <a:p>
          <a:endParaRPr lang="ru-RU"/>
        </a:p>
      </dgm:t>
    </dgm:pt>
    <dgm:pt modelId="{4BB1BEF6-FD3D-4FBF-8298-7D4BA559919D}" type="sibTrans" cxnId="{55D5C49C-572B-41C1-B1E3-EE7EDB8B72D3}">
      <dgm:prSet/>
      <dgm:spPr/>
      <dgm:t>
        <a:bodyPr/>
        <a:lstStyle/>
        <a:p>
          <a:endParaRPr lang="ru-RU"/>
        </a:p>
      </dgm:t>
    </dgm:pt>
    <dgm:pt modelId="{F62F05F0-B557-403B-A8E6-4E0EEAB61163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по схеме метро</a:t>
          </a:r>
        </a:p>
      </dgm:t>
    </dgm:pt>
    <dgm:pt modelId="{9EABC3A3-3876-4FC1-B908-5D2B9E2D4EF6}" type="parTrans" cxnId="{DDDED3AC-F3C4-4FCF-9094-442C24CDB1CA}">
      <dgm:prSet/>
      <dgm:spPr/>
      <dgm:t>
        <a:bodyPr/>
        <a:lstStyle/>
        <a:p>
          <a:endParaRPr lang="ru-RU"/>
        </a:p>
      </dgm:t>
    </dgm:pt>
    <dgm:pt modelId="{35A9B29A-C693-40A3-86FE-B66780D8E748}" type="sibTrans" cxnId="{DDDED3AC-F3C4-4FCF-9094-442C24CDB1CA}">
      <dgm:prSet/>
      <dgm:spPr/>
      <dgm:t>
        <a:bodyPr/>
        <a:lstStyle/>
        <a:p>
          <a:endParaRPr lang="ru-RU"/>
        </a:p>
      </dgm:t>
    </dgm:pt>
    <dgm:pt modelId="{26AB93EB-4C98-422C-8C99-D4916851D5A7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про квартиру</a:t>
          </a:r>
        </a:p>
      </dgm:t>
    </dgm:pt>
    <dgm:pt modelId="{FD0BA8B4-3C31-4077-A7E3-6D513DEB83CB}" type="parTrans" cxnId="{F6B2A2C8-4CCB-49AC-B846-F85487848E98}">
      <dgm:prSet/>
      <dgm:spPr/>
      <dgm:t>
        <a:bodyPr/>
        <a:lstStyle/>
        <a:p>
          <a:endParaRPr lang="ru-RU"/>
        </a:p>
      </dgm:t>
    </dgm:pt>
    <dgm:pt modelId="{B52CD559-2BB8-4753-A332-9CD4CE7DF981}" type="sibTrans" cxnId="{F6B2A2C8-4CCB-49AC-B846-F85487848E98}">
      <dgm:prSet/>
      <dgm:spPr/>
      <dgm:t>
        <a:bodyPr/>
        <a:lstStyle/>
        <a:p>
          <a:endParaRPr lang="ru-RU"/>
        </a:p>
      </dgm:t>
    </dgm:pt>
    <dgm:pt modelId="{06D28B4E-09A4-4A58-A8A5-B36DEAA15F26}">
      <dgm:prSet phldrT="[Текст]"/>
      <dgm:spPr/>
      <dgm:t>
        <a:bodyPr/>
        <a:lstStyle/>
        <a:p>
          <a:pPr algn="l">
            <a:buFontTx/>
            <a:buNone/>
          </a:pPr>
          <a:endParaRPr lang="ru-RU" sz="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8452BD-5E8E-4DBB-BF18-11EA61108B3F}" type="sibTrans" cxnId="{F6D0744A-F597-4AFE-BBD1-7EF5301C3ABD}">
      <dgm:prSet/>
      <dgm:spPr/>
      <dgm:t>
        <a:bodyPr/>
        <a:lstStyle/>
        <a:p>
          <a:endParaRPr lang="ru-RU"/>
        </a:p>
      </dgm:t>
    </dgm:pt>
    <dgm:pt modelId="{DD99AC0A-149E-4940-8501-C9A63B4D1F52}" type="parTrans" cxnId="{F6D0744A-F597-4AFE-BBD1-7EF5301C3ABD}">
      <dgm:prSet/>
      <dgm:spPr/>
      <dgm:t>
        <a:bodyPr/>
        <a:lstStyle/>
        <a:p>
          <a:endParaRPr lang="ru-RU"/>
        </a:p>
      </dgm:t>
    </dgm:pt>
    <dgm:pt modelId="{DF426DFC-C883-4D15-8C6F-8267A537888E}">
      <dgm:prSet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Задача про зонт</a:t>
          </a:r>
        </a:p>
      </dgm:t>
    </dgm:pt>
    <dgm:pt modelId="{3D899BB0-F077-435C-BE56-E69A41E0A849}" type="parTrans" cxnId="{4CDF21B1-58AE-485C-833D-D180F387054E}">
      <dgm:prSet/>
      <dgm:spPr/>
      <dgm:t>
        <a:bodyPr/>
        <a:lstStyle/>
        <a:p>
          <a:endParaRPr lang="ru-RU"/>
        </a:p>
      </dgm:t>
    </dgm:pt>
    <dgm:pt modelId="{AC8AF727-4874-4EE7-AD25-9F18E8C5D65D}" type="sibTrans" cxnId="{4CDF21B1-58AE-485C-833D-D180F387054E}">
      <dgm:prSet/>
      <dgm:spPr/>
      <dgm:t>
        <a:bodyPr/>
        <a:lstStyle/>
        <a:p>
          <a:endParaRPr lang="ru-RU"/>
        </a:p>
      </dgm:t>
    </dgm:pt>
    <dgm:pt modelId="{09E914FD-EAD3-4CDB-A0FA-6B2414C751A8}" type="pres">
      <dgm:prSet presAssocID="{17F46539-0E15-4B12-845B-4572F11E1EE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035BEB-18A4-47FD-9F3D-0D12981946B1}" type="pres">
      <dgm:prSet presAssocID="{F85598CE-C85B-436A-9172-8733809EA4DA}" presName="composite" presStyleCnt="0"/>
      <dgm:spPr/>
    </dgm:pt>
    <dgm:pt modelId="{8A2BAA09-7B2F-4CC4-B9E1-3C80C303A11A}" type="pres">
      <dgm:prSet presAssocID="{F85598CE-C85B-436A-9172-8733809EA4DA}" presName="parentText" presStyleLbl="alignNode1" presStyleIdx="0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4FA88-FA09-439E-9794-074D9E038ED1}" type="pres">
      <dgm:prSet presAssocID="{F85598CE-C85B-436A-9172-8733809EA4DA}" presName="descendantText" presStyleLbl="alignAcc1" presStyleIdx="0" presStyleCnt="12" custLinFactNeighborX="246" custLinFactNeighborY="3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3BAEDA-5F81-4FFC-B855-3F31EF684800}" type="pres">
      <dgm:prSet presAssocID="{BDE5E677-556B-4213-B168-D00D592A8114}" presName="sp" presStyleCnt="0"/>
      <dgm:spPr/>
    </dgm:pt>
    <dgm:pt modelId="{9CDD2BDD-8ECB-41AE-89C5-3323BAD0BB9D}" type="pres">
      <dgm:prSet presAssocID="{D10BBFB3-78B4-45BC-8092-6E913FA335F8}" presName="composite" presStyleCnt="0"/>
      <dgm:spPr/>
    </dgm:pt>
    <dgm:pt modelId="{8FED91A2-C8D1-41F1-981D-ED80442C24CD}" type="pres">
      <dgm:prSet presAssocID="{D10BBFB3-78B4-45BC-8092-6E913FA335F8}" presName="parentText" presStyleLbl="alignNode1" presStyleIdx="1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FCEE5-4321-4242-A29A-25B6F17E3DD8}" type="pres">
      <dgm:prSet presAssocID="{D10BBFB3-78B4-45BC-8092-6E913FA335F8}" presName="descendantText" presStyleLbl="alignAcc1" presStyleIdx="1" presStyleCnt="12" custLinFactNeighborX="0" custLinFactNeighborY="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EBE43-5782-4C07-BF96-520D7207194F}" type="pres">
      <dgm:prSet presAssocID="{6898C364-CC12-427C-8921-7C4DD215FA78}" presName="sp" presStyleCnt="0"/>
      <dgm:spPr/>
    </dgm:pt>
    <dgm:pt modelId="{ADAB99E4-78EF-495E-9A6B-B77B5B0D76F2}" type="pres">
      <dgm:prSet presAssocID="{31B4E516-5C83-40C0-9703-660D2217610C}" presName="composite" presStyleCnt="0"/>
      <dgm:spPr/>
    </dgm:pt>
    <dgm:pt modelId="{505CA387-DD71-4D4E-B583-D90393C99B7C}" type="pres">
      <dgm:prSet presAssocID="{31B4E516-5C83-40C0-9703-660D2217610C}" presName="parentText" presStyleLbl="alignNode1" presStyleIdx="2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0D207-84C5-4299-A874-6084F2334046}" type="pres">
      <dgm:prSet presAssocID="{31B4E516-5C83-40C0-9703-660D2217610C}" presName="descendantText" presStyleLbl="alignAcc1" presStyleIdx="2" presStyleCnt="12" custLinFactNeighborX="-124" custLinFactNeighborY="-1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8E6064-7D33-4675-95F2-841DA70EF793}" type="pres">
      <dgm:prSet presAssocID="{CA867671-4AA2-4123-A266-5F21814DBE75}" presName="sp" presStyleCnt="0"/>
      <dgm:spPr/>
    </dgm:pt>
    <dgm:pt modelId="{9C7237E0-C63A-4DD1-9805-EE0FD0E31FC3}" type="pres">
      <dgm:prSet presAssocID="{BFD896BC-BD49-4A4E-9C35-3E38ED5D206B}" presName="composite" presStyleCnt="0"/>
      <dgm:spPr/>
    </dgm:pt>
    <dgm:pt modelId="{3940BB77-BBF4-49BE-B4D4-C2EB00FBE341}" type="pres">
      <dgm:prSet presAssocID="{BFD896BC-BD49-4A4E-9C35-3E38ED5D206B}" presName="parentText" presStyleLbl="alignNode1" presStyleIdx="3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CD112-3074-440F-8724-92CBB44CEF1E}" type="pres">
      <dgm:prSet presAssocID="{BFD896BC-BD49-4A4E-9C35-3E38ED5D206B}" presName="descendantText" presStyleLbl="alignAcc1" presStyleIdx="3" presStyleCnt="12" custLinFactNeighborX="-124" custLinFactNeighborY="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3DD1F0-8ADA-4131-AE26-8E97962AA647}" type="pres">
      <dgm:prSet presAssocID="{9E894837-0DF2-4EBA-94BB-969F746106BB}" presName="sp" presStyleCnt="0"/>
      <dgm:spPr/>
    </dgm:pt>
    <dgm:pt modelId="{02A15938-2674-47D1-9E29-33B56FE6E8FE}" type="pres">
      <dgm:prSet presAssocID="{0453E6A1-3664-4A66-9E0A-FCAB5C964E7B}" presName="composite" presStyleCnt="0"/>
      <dgm:spPr/>
    </dgm:pt>
    <dgm:pt modelId="{037FF850-C055-4760-A72A-8170053E0ECD}" type="pres">
      <dgm:prSet presAssocID="{0453E6A1-3664-4A66-9E0A-FCAB5C964E7B}" presName="parentText" presStyleLbl="alignNode1" presStyleIdx="4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A512B3-8468-4BC9-8D55-12345E711A38}" type="pres">
      <dgm:prSet presAssocID="{0453E6A1-3664-4A66-9E0A-FCAB5C964E7B}" presName="descendantText" presStyleLbl="alignAcc1" presStyleIdx="4" presStyleCnt="12" custScaleX="99122" custLinFactNeighborX="-193" custLinFactNeighborY="13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7FB2BE-D988-4A00-ACE3-7B0E91ECC6C2}" type="pres">
      <dgm:prSet presAssocID="{3DF1B73D-DBFA-4A94-9924-331B556224C1}" presName="sp" presStyleCnt="0"/>
      <dgm:spPr/>
    </dgm:pt>
    <dgm:pt modelId="{404DAD18-64B7-4D64-BB52-567174696556}" type="pres">
      <dgm:prSet presAssocID="{502D079D-C162-4E77-9444-F22E3272ECBE}" presName="composite" presStyleCnt="0"/>
      <dgm:spPr/>
    </dgm:pt>
    <dgm:pt modelId="{535D1F37-EF62-4025-988E-A7BDE4F9F976}" type="pres">
      <dgm:prSet presAssocID="{502D079D-C162-4E77-9444-F22E3272ECBE}" presName="parentText" presStyleLbl="alignNode1" presStyleIdx="5" presStyleCnt="12" custLinFactNeighborX="-22743" custLinFactNeighborY="-15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DD23F-FD96-4148-A74D-BEA3DC8ECDFE}" type="pres">
      <dgm:prSet presAssocID="{502D079D-C162-4E77-9444-F22E3272ECBE}" presName="descendantText" presStyleLbl="alignAcc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75E2D-2EBB-4737-9F88-E942DE8FADD3}" type="pres">
      <dgm:prSet presAssocID="{2DF0209E-C832-4A74-8025-D2149CFAE6A4}" presName="sp" presStyleCnt="0"/>
      <dgm:spPr/>
    </dgm:pt>
    <dgm:pt modelId="{77286F97-3BBD-4E59-BF76-1AC37A5173EF}" type="pres">
      <dgm:prSet presAssocID="{064F6357-84F6-49EE-86AE-89DFB112293C}" presName="composite" presStyleCnt="0"/>
      <dgm:spPr/>
    </dgm:pt>
    <dgm:pt modelId="{FCBCB8DC-063C-4FC3-8A6D-E78B3B0EA0E8}" type="pres">
      <dgm:prSet presAssocID="{064F6357-84F6-49EE-86AE-89DFB112293C}" presName="parentText" presStyleLbl="alignNode1" presStyleIdx="6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DEF8C-EEF4-447E-B5DC-06509C831782}" type="pres">
      <dgm:prSet presAssocID="{064F6357-84F6-49EE-86AE-89DFB112293C}" presName="descendantText" presStyleLbl="alignAcc1" presStyleIdx="6" presStyleCnt="12" custScaleX="90121" custLinFactNeighborX="-4712" custLinFactNeighborY="12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16752D-544C-4D35-9161-D645EA4B715A}" type="pres">
      <dgm:prSet presAssocID="{71F5809B-FD77-473B-AF02-89B3C91F1862}" presName="sp" presStyleCnt="0"/>
      <dgm:spPr/>
    </dgm:pt>
    <dgm:pt modelId="{43CC3358-07BC-4188-BE93-925DD85F60B0}" type="pres">
      <dgm:prSet presAssocID="{8A4849FE-F24F-4E43-BB6F-F362A28BB5B1}" presName="composite" presStyleCnt="0"/>
      <dgm:spPr/>
    </dgm:pt>
    <dgm:pt modelId="{C62C9370-6161-4904-9056-BCC295E513EE}" type="pres">
      <dgm:prSet presAssocID="{8A4849FE-F24F-4E43-BB6F-F362A28BB5B1}" presName="parentText" presStyleLbl="alignNode1" presStyleIdx="7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A63C6-6345-464A-835E-B74F71748E40}" type="pres">
      <dgm:prSet presAssocID="{8A4849FE-F24F-4E43-BB6F-F362A28BB5B1}" presName="descendantText" presStyleLbl="alignAcc1" presStyleIdx="7" presStyleCnt="12" custScaleX="84837" custLinFactNeighborX="-7340" custLinFactNeighborY="7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85699C-245F-4532-ADA6-C530BAE43D92}" type="pres">
      <dgm:prSet presAssocID="{FCB85FD6-52A0-483F-819B-945C50EE6147}" presName="sp" presStyleCnt="0"/>
      <dgm:spPr/>
    </dgm:pt>
    <dgm:pt modelId="{1700842F-5F86-4F7D-B18C-073DC5D1B73B}" type="pres">
      <dgm:prSet presAssocID="{FBEF1BDB-04C9-4046-A3F1-70FF335028B5}" presName="composite" presStyleCnt="0"/>
      <dgm:spPr/>
    </dgm:pt>
    <dgm:pt modelId="{84E5C7CE-FFFF-4D0A-9E27-AAC6C97F5F28}" type="pres">
      <dgm:prSet presAssocID="{FBEF1BDB-04C9-4046-A3F1-70FF335028B5}" presName="parentText" presStyleLbl="alignNode1" presStyleIdx="8" presStyleCnt="12" custLinFactNeighborX="0" custLinFactNeighborY="-97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04B1D8-C581-4A8A-B80F-AA057D423CAA}" type="pres">
      <dgm:prSet presAssocID="{FBEF1BDB-04C9-4046-A3F1-70FF335028B5}" presName="descendantText" presStyleLbl="alignAcc1" presStyleIdx="8" presStyleCnt="12" custScaleX="82942" custLinFactNeighborX="-8282" custLinFactNeighborY="-17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779966-71B1-464E-8056-68D0BE3545D6}" type="pres">
      <dgm:prSet presAssocID="{6D4E2E08-97FA-4985-BBE3-9CE2D8425844}" presName="sp" presStyleCnt="0"/>
      <dgm:spPr/>
    </dgm:pt>
    <dgm:pt modelId="{200A22D5-0607-497B-979D-C712624EA693}" type="pres">
      <dgm:prSet presAssocID="{2DD737BB-73D9-4C8D-A64C-AF1818BA4851}" presName="composite" presStyleCnt="0"/>
      <dgm:spPr/>
    </dgm:pt>
    <dgm:pt modelId="{BB34F790-B8B2-4C2F-98FA-52473E750221}" type="pres">
      <dgm:prSet presAssocID="{2DD737BB-73D9-4C8D-A64C-AF1818BA4851}" presName="parentText" presStyleLbl="alignNode1" presStyleIdx="9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CFE14-6B7C-46EE-9FAA-F1A6B6B28465}" type="pres">
      <dgm:prSet presAssocID="{2DD737BB-73D9-4C8D-A64C-AF1818BA4851}" presName="descendantText" presStyleLbl="alignAcc1" presStyleIdx="9" presStyleCnt="12" custScaleX="83169" custLinFactNeighborX="-8169" custLinFactNeighborY="2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73A8C-279F-4CA9-9E27-2886A8765ED2}" type="pres">
      <dgm:prSet presAssocID="{93ED6C45-6F33-4050-8BD7-13CC222954B2}" presName="sp" presStyleCnt="0"/>
      <dgm:spPr/>
    </dgm:pt>
    <dgm:pt modelId="{6CFD8D13-D87C-4BB9-B9B5-42DAB2557BBA}" type="pres">
      <dgm:prSet presAssocID="{CCFF8A0E-7CFA-463F-982E-B1EFA3EEB743}" presName="composite" presStyleCnt="0"/>
      <dgm:spPr/>
    </dgm:pt>
    <dgm:pt modelId="{3E88B020-AF6F-4CA0-96A0-8BCE8419AD91}" type="pres">
      <dgm:prSet presAssocID="{CCFF8A0E-7CFA-463F-982E-B1EFA3EEB743}" presName="parentText" presStyleLbl="alignNode1" presStyleIdx="10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3DF7D1-820C-40CB-B94E-1E9080F6C208}" type="pres">
      <dgm:prSet presAssocID="{CCFF8A0E-7CFA-463F-982E-B1EFA3EEB743}" presName="descendantText" presStyleLbl="alignAcc1" presStyleIdx="10" presStyleCnt="12" custScaleX="81788" custLinFactNeighborX="-9478" custLinFactNeighborY="-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D78E43-035F-44CA-912E-2DEBB68E597F}" type="pres">
      <dgm:prSet presAssocID="{65C4B6BB-16D3-4854-89F2-93CC95699C1F}" presName="sp" presStyleCnt="0"/>
      <dgm:spPr/>
    </dgm:pt>
    <dgm:pt modelId="{38287A60-57D6-458E-8FF0-C9F40A3D794F}" type="pres">
      <dgm:prSet presAssocID="{CA35DE16-20AD-4CCD-A636-A080C9857FEF}" presName="composite" presStyleCnt="0"/>
      <dgm:spPr/>
    </dgm:pt>
    <dgm:pt modelId="{022D62BC-37B1-42EE-B434-4D68713B0C05}" type="pres">
      <dgm:prSet presAssocID="{CA35DE16-20AD-4CCD-A636-A080C9857FEF}" presName="parentText" presStyleLbl="alignNode1" presStyleIdx="11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4D197-9C5E-4F77-831E-C6056A416908}" type="pres">
      <dgm:prSet presAssocID="{CA35DE16-20AD-4CCD-A636-A080C9857FEF}" presName="descendantText" presStyleLbl="alignAcc1" presStyleIdx="11" presStyleCnt="12" custScaleX="67864" custLinFactNeighborX="-15766" custLinFactNeighborY="-2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B4463B-C7A9-4110-AFFE-8C272D4A3E31}" type="presOf" srcId="{DF426DFC-C883-4D15-8C6F-8267A537888E}" destId="{7454D197-9C5E-4F77-831E-C6056A416908}" srcOrd="0" destOrd="1" presId="urn:microsoft.com/office/officeart/2005/8/layout/chevron2"/>
    <dgm:cxn modelId="{28FD3CC6-A1AB-4D84-B620-758D9A3F649A}" type="presOf" srcId="{0027F063-2232-40C6-920B-47062658035E}" destId="{BEBFCEE5-4321-4242-A29A-25B6F17E3DD8}" srcOrd="0" destOrd="0" presId="urn:microsoft.com/office/officeart/2005/8/layout/chevron2"/>
    <dgm:cxn modelId="{F6D0744A-F597-4AFE-BBD1-7EF5301C3ABD}" srcId="{CA35DE16-20AD-4CCD-A636-A080C9857FEF}" destId="{06D28B4E-09A4-4A58-A8A5-B36DEAA15F26}" srcOrd="0" destOrd="0" parTransId="{DD99AC0A-149E-4940-8501-C9A63B4D1F52}" sibTransId="{4C8452BD-5E8E-4DBB-BF18-11EA61108B3F}"/>
    <dgm:cxn modelId="{BA71E398-B960-4E7D-A218-9D195795C846}" srcId="{F85598CE-C85B-436A-9172-8733809EA4DA}" destId="{6A8D46B7-8E9C-4EB5-8ABD-86B1E2A89CE0}" srcOrd="0" destOrd="0" parTransId="{558A1750-D3ED-49DA-87D5-13577DE3C67B}" sibTransId="{8BE7AC37-A1C8-4144-B500-43CD9B5ADBD0}"/>
    <dgm:cxn modelId="{653CF79D-F5E4-48BE-88E2-B53D353DA0B3}" type="presOf" srcId="{D6CF585F-A427-42CE-8376-6E4EEC4A5668}" destId="{A110D207-84C5-4299-A874-6084F2334046}" srcOrd="0" destOrd="0" presId="urn:microsoft.com/office/officeart/2005/8/layout/chevron2"/>
    <dgm:cxn modelId="{CF022708-45E8-4A36-9FCE-D173123E4F0D}" srcId="{0453E6A1-3664-4A66-9E0A-FCAB5C964E7B}" destId="{BE83B7B7-A6D3-4C05-8E42-C753A3448097}" srcOrd="0" destOrd="0" parTransId="{9C039A35-781C-4A31-999B-CE398DA91817}" sibTransId="{D9072EC6-78CD-4CDF-8B3A-3882E3F3F259}"/>
    <dgm:cxn modelId="{0943D71A-2C76-49BD-9E53-E09199771A9D}" srcId="{D10BBFB3-78B4-45BC-8092-6E913FA335F8}" destId="{0027F063-2232-40C6-920B-47062658035E}" srcOrd="0" destOrd="0" parTransId="{B816E98F-0B6D-43B2-80E8-E3E13EA1CE61}" sibTransId="{7B9C28E1-6429-40F7-B475-030669E91A06}"/>
    <dgm:cxn modelId="{C98DD687-D367-4DF6-B660-9D3041160FE1}" srcId="{31B4E516-5C83-40C0-9703-660D2217610C}" destId="{D6CF585F-A427-42CE-8376-6E4EEC4A5668}" srcOrd="0" destOrd="0" parTransId="{3775224F-16DA-442C-AD4E-395E77A07A08}" sibTransId="{9B8D3CC2-FF4F-458D-A74F-B0FAE1CCF227}"/>
    <dgm:cxn modelId="{A27153F2-46C2-456A-8139-5D6EA848A82A}" type="presOf" srcId="{0FEBF5AB-BD89-4071-8795-F417C2A1DB1C}" destId="{992DD23F-FD96-4148-A74D-BEA3DC8ECDFE}" srcOrd="0" destOrd="0" presId="urn:microsoft.com/office/officeart/2005/8/layout/chevron2"/>
    <dgm:cxn modelId="{9BB0B669-7F4F-47F1-BA14-E9C3205F7826}" srcId="{17F46539-0E15-4B12-845B-4572F11E1EE6}" destId="{2DD737BB-73D9-4C8D-A64C-AF1818BA4851}" srcOrd="9" destOrd="0" parTransId="{EA250AC7-49A5-489D-88E4-7D03097465EA}" sibTransId="{93ED6C45-6F33-4050-8BD7-13CC222954B2}"/>
    <dgm:cxn modelId="{DDDED3AC-F3C4-4FCF-9094-442C24CDB1CA}" srcId="{2DD737BB-73D9-4C8D-A64C-AF1818BA4851}" destId="{F62F05F0-B557-403B-A8E6-4E0EEAB61163}" srcOrd="0" destOrd="0" parTransId="{9EABC3A3-3876-4FC1-B908-5D2B9E2D4EF6}" sibTransId="{35A9B29A-C693-40A3-86FE-B66780D8E748}"/>
    <dgm:cxn modelId="{EA154CF1-BB6C-42F0-8EE0-F105070943CD}" srcId="{8A4849FE-F24F-4E43-BB6F-F362A28BB5B1}" destId="{43F45314-29A3-401B-BFF8-AD06FB448AE0}" srcOrd="0" destOrd="0" parTransId="{80AD9BC0-1D58-4F9C-8F06-6AD01736A309}" sibTransId="{C83B37CC-FA83-472E-8D2C-5094E6DAF78A}"/>
    <dgm:cxn modelId="{78A38011-073D-4DB1-8E6E-6BD0D6FBEF9B}" type="presOf" srcId="{634CB759-F3D0-4BDF-B41F-6F015AE57118}" destId="{B13CD112-3074-440F-8724-92CBB44CEF1E}" srcOrd="0" destOrd="0" presId="urn:microsoft.com/office/officeart/2005/8/layout/chevron2"/>
    <dgm:cxn modelId="{2CCE8A36-168E-408F-9195-E52248953809}" type="presOf" srcId="{F62F05F0-B557-403B-A8E6-4E0EEAB61163}" destId="{11DCFE14-6B7C-46EE-9FAA-F1A6B6B28465}" srcOrd="0" destOrd="0" presId="urn:microsoft.com/office/officeart/2005/8/layout/chevron2"/>
    <dgm:cxn modelId="{3004F346-F5A4-44A0-8142-BABC135094F5}" srcId="{17F46539-0E15-4B12-845B-4572F11E1EE6}" destId="{31B4E516-5C83-40C0-9703-660D2217610C}" srcOrd="2" destOrd="0" parTransId="{39C9D93F-6696-4F87-9B88-7A8F10897B86}" sibTransId="{CA867671-4AA2-4123-A266-5F21814DBE75}"/>
    <dgm:cxn modelId="{51690E49-2DAF-407F-AC9D-8F8032ADDC5C}" srcId="{BFD896BC-BD49-4A4E-9C35-3E38ED5D206B}" destId="{634CB759-F3D0-4BDF-B41F-6F015AE57118}" srcOrd="0" destOrd="0" parTransId="{784F870B-38B4-4824-ABF5-DF95C21A63EA}" sibTransId="{6361E7FA-623B-4071-8F59-22B3CCDB769A}"/>
    <dgm:cxn modelId="{393B126A-4D18-4F61-A38E-5A0B1ECCFF16}" type="presOf" srcId="{FBEF1BDB-04C9-4046-A3F1-70FF335028B5}" destId="{84E5C7CE-FFFF-4D0A-9E27-AAC6C97F5F28}" srcOrd="0" destOrd="0" presId="urn:microsoft.com/office/officeart/2005/8/layout/chevron2"/>
    <dgm:cxn modelId="{24A53354-04F4-458D-9EFA-F0002F6170FB}" srcId="{17F46539-0E15-4B12-845B-4572F11E1EE6}" destId="{F85598CE-C85B-436A-9172-8733809EA4DA}" srcOrd="0" destOrd="0" parTransId="{9726D505-29C6-440D-941E-FC02D3AB969B}" sibTransId="{BDE5E677-556B-4213-B168-D00D592A8114}"/>
    <dgm:cxn modelId="{392B5661-5257-45A8-A3A6-81CA0055E1D3}" type="presOf" srcId="{064F6357-84F6-49EE-86AE-89DFB112293C}" destId="{FCBCB8DC-063C-4FC3-8A6D-E78B3B0EA0E8}" srcOrd="0" destOrd="0" presId="urn:microsoft.com/office/officeart/2005/8/layout/chevron2"/>
    <dgm:cxn modelId="{9BD99C3D-2E7E-4B27-BDAA-54273DB5FC24}" type="presOf" srcId="{BFD896BC-BD49-4A4E-9C35-3E38ED5D206B}" destId="{3940BB77-BBF4-49BE-B4D4-C2EB00FBE341}" srcOrd="0" destOrd="0" presId="urn:microsoft.com/office/officeart/2005/8/layout/chevron2"/>
    <dgm:cxn modelId="{98CAC5BF-F8FA-4984-A2F4-22F1B5B83889}" type="presOf" srcId="{31B4E516-5C83-40C0-9703-660D2217610C}" destId="{505CA387-DD71-4D4E-B583-D90393C99B7C}" srcOrd="0" destOrd="0" presId="urn:microsoft.com/office/officeart/2005/8/layout/chevron2"/>
    <dgm:cxn modelId="{5603229F-7411-4D80-905B-F38D8D7BED6A}" type="presOf" srcId="{6A8D46B7-8E9C-4EB5-8ABD-86B1E2A89CE0}" destId="{10B4FA88-FA09-439E-9794-074D9E038ED1}" srcOrd="0" destOrd="0" presId="urn:microsoft.com/office/officeart/2005/8/layout/chevron2"/>
    <dgm:cxn modelId="{55D5C49C-572B-41C1-B1E3-EE7EDB8B72D3}" srcId="{FBEF1BDB-04C9-4046-A3F1-70FF335028B5}" destId="{D5BCDD99-FB6F-4E64-8A98-9139220B0B7A}" srcOrd="0" destOrd="0" parTransId="{B373FDC3-8CCB-4259-BC1D-899FC0604F4D}" sibTransId="{4BB1BEF6-FD3D-4FBF-8298-7D4BA559919D}"/>
    <dgm:cxn modelId="{5DC090CE-E5C8-4536-B65A-6D9878D563B0}" type="presOf" srcId="{CA35DE16-20AD-4CCD-A636-A080C9857FEF}" destId="{022D62BC-37B1-42EE-B434-4D68713B0C05}" srcOrd="0" destOrd="0" presId="urn:microsoft.com/office/officeart/2005/8/layout/chevron2"/>
    <dgm:cxn modelId="{BAC8D464-DE52-4625-AD84-85B61C662CEE}" type="presOf" srcId="{D5BCDD99-FB6F-4E64-8A98-9139220B0B7A}" destId="{C604B1D8-C581-4A8A-B80F-AA057D423CAA}" srcOrd="0" destOrd="0" presId="urn:microsoft.com/office/officeart/2005/8/layout/chevron2"/>
    <dgm:cxn modelId="{F6B2A2C8-4CCB-49AC-B846-F85487848E98}" srcId="{CCFF8A0E-7CFA-463F-982E-B1EFA3EEB743}" destId="{26AB93EB-4C98-422C-8C99-D4916851D5A7}" srcOrd="0" destOrd="0" parTransId="{FD0BA8B4-3C31-4077-A7E3-6D513DEB83CB}" sibTransId="{B52CD559-2BB8-4753-A332-9CD4CE7DF981}"/>
    <dgm:cxn modelId="{2C594511-BF4C-43AD-ACC0-23F75047BEEB}" srcId="{17F46539-0E15-4B12-845B-4572F11E1EE6}" destId="{502D079D-C162-4E77-9444-F22E3272ECBE}" srcOrd="5" destOrd="0" parTransId="{49E9BE4E-9CBD-460D-85C4-524CE881B4A4}" sibTransId="{2DF0209E-C832-4A74-8025-D2149CFAE6A4}"/>
    <dgm:cxn modelId="{850C8F91-6E37-4BD3-95F4-70488BB0DD5E}" srcId="{17F46539-0E15-4B12-845B-4572F11E1EE6}" destId="{0453E6A1-3664-4A66-9E0A-FCAB5C964E7B}" srcOrd="4" destOrd="0" parTransId="{6FF2E764-4257-41E0-9DC2-20D7CDFA40D9}" sibTransId="{3DF1B73D-DBFA-4A94-9924-331B556224C1}"/>
    <dgm:cxn modelId="{2AFC6D96-576A-49D3-803B-C92B710C736E}" srcId="{17F46539-0E15-4B12-845B-4572F11E1EE6}" destId="{BFD896BC-BD49-4A4E-9C35-3E38ED5D206B}" srcOrd="3" destOrd="0" parTransId="{75C790AC-DDEB-4F51-AEA8-15C25E0F1AC0}" sibTransId="{9E894837-0DF2-4EBA-94BB-969F746106BB}"/>
    <dgm:cxn modelId="{F98DF3D6-94F4-4D8E-A26A-9D52374D3519}" srcId="{17F46539-0E15-4B12-845B-4572F11E1EE6}" destId="{FBEF1BDB-04C9-4046-A3F1-70FF335028B5}" srcOrd="8" destOrd="0" parTransId="{D6491133-C471-4E2F-988C-9D3856AE275E}" sibTransId="{6D4E2E08-97FA-4985-BBE3-9CE2D8425844}"/>
    <dgm:cxn modelId="{95FBF1D7-2742-45C5-877D-E92E7F5DB285}" type="presOf" srcId="{26AB93EB-4C98-422C-8C99-D4916851D5A7}" destId="{423DF7D1-820C-40CB-B94E-1E9080F6C208}" srcOrd="0" destOrd="0" presId="urn:microsoft.com/office/officeart/2005/8/layout/chevron2"/>
    <dgm:cxn modelId="{5E404C13-721D-4690-BE3A-E4409ECA4FB9}" type="presOf" srcId="{BE83B7B7-A6D3-4C05-8E42-C753A3448097}" destId="{64A512B3-8468-4BC9-8D55-12345E711A38}" srcOrd="0" destOrd="0" presId="urn:microsoft.com/office/officeart/2005/8/layout/chevron2"/>
    <dgm:cxn modelId="{0B9B52B7-AD6B-48A1-8AB7-3706A1675254}" type="presOf" srcId="{06D28B4E-09A4-4A58-A8A5-B36DEAA15F26}" destId="{7454D197-9C5E-4F77-831E-C6056A416908}" srcOrd="0" destOrd="0" presId="urn:microsoft.com/office/officeart/2005/8/layout/chevron2"/>
    <dgm:cxn modelId="{25750645-09FA-47FD-B126-2C55414227AD}" type="presOf" srcId="{D10BBFB3-78B4-45BC-8092-6E913FA335F8}" destId="{8FED91A2-C8D1-41F1-981D-ED80442C24CD}" srcOrd="0" destOrd="0" presId="urn:microsoft.com/office/officeart/2005/8/layout/chevron2"/>
    <dgm:cxn modelId="{7B58BA0E-796A-41C8-8D12-2DA8EA50619D}" type="presOf" srcId="{8A4849FE-F24F-4E43-BB6F-F362A28BB5B1}" destId="{C62C9370-6161-4904-9056-BCC295E513EE}" srcOrd="0" destOrd="0" presId="urn:microsoft.com/office/officeart/2005/8/layout/chevron2"/>
    <dgm:cxn modelId="{42675087-2B51-4559-B0D2-600AB425DC5B}" type="presOf" srcId="{482C9025-9AC2-4BD9-A7D9-F96873EE7906}" destId="{448DEF8C-EEF4-447E-B5DC-06509C831782}" srcOrd="0" destOrd="0" presId="urn:microsoft.com/office/officeart/2005/8/layout/chevron2"/>
    <dgm:cxn modelId="{7AB96C51-E649-4454-9B15-64FA3F0AD29F}" srcId="{064F6357-84F6-49EE-86AE-89DFB112293C}" destId="{482C9025-9AC2-4BD9-A7D9-F96873EE7906}" srcOrd="0" destOrd="0" parTransId="{AC04E106-54E5-4FFA-9D17-9D6277F0AAB0}" sibTransId="{1015E969-D4DF-4289-8A67-3C1D5EB5A353}"/>
    <dgm:cxn modelId="{6AA6F1EC-BCFA-4860-BEC0-5E108EE91017}" type="presOf" srcId="{17F46539-0E15-4B12-845B-4572F11E1EE6}" destId="{09E914FD-EAD3-4CDB-A0FA-6B2414C751A8}" srcOrd="0" destOrd="0" presId="urn:microsoft.com/office/officeart/2005/8/layout/chevron2"/>
    <dgm:cxn modelId="{4CDF21B1-58AE-485C-833D-D180F387054E}" srcId="{CA35DE16-20AD-4CCD-A636-A080C9857FEF}" destId="{DF426DFC-C883-4D15-8C6F-8267A537888E}" srcOrd="1" destOrd="0" parTransId="{3D899BB0-F077-435C-BE56-E69A41E0A849}" sibTransId="{AC8AF727-4874-4EE7-AD25-9F18E8C5D65D}"/>
    <dgm:cxn modelId="{A1D0D20E-672E-463D-91D5-52514779C2E9}" type="presOf" srcId="{502D079D-C162-4E77-9444-F22E3272ECBE}" destId="{535D1F37-EF62-4025-988E-A7BDE4F9F976}" srcOrd="0" destOrd="0" presId="urn:microsoft.com/office/officeart/2005/8/layout/chevron2"/>
    <dgm:cxn modelId="{739ADABA-2234-4466-A0A9-B34D78E59C86}" srcId="{17F46539-0E15-4B12-845B-4572F11E1EE6}" destId="{8A4849FE-F24F-4E43-BB6F-F362A28BB5B1}" srcOrd="7" destOrd="0" parTransId="{CE7428D2-FD9E-491F-A567-5D12CE15FEC4}" sibTransId="{FCB85FD6-52A0-483F-819B-945C50EE6147}"/>
    <dgm:cxn modelId="{779F87CA-B3E7-45D6-952E-3E9C9036F107}" srcId="{17F46539-0E15-4B12-845B-4572F11E1EE6}" destId="{D10BBFB3-78B4-45BC-8092-6E913FA335F8}" srcOrd="1" destOrd="0" parTransId="{D279D5BB-839D-47CE-B9CC-F4F3D3D25634}" sibTransId="{6898C364-CC12-427C-8921-7C4DD215FA78}"/>
    <dgm:cxn modelId="{9CF80FB3-7341-42F2-8801-79BA6E22AA6A}" srcId="{17F46539-0E15-4B12-845B-4572F11E1EE6}" destId="{CA35DE16-20AD-4CCD-A636-A080C9857FEF}" srcOrd="11" destOrd="0" parTransId="{992A5711-5B35-4169-99DE-92C17D28DBAC}" sibTransId="{44BB6825-D5EC-470B-A4AB-E391B3F0BB18}"/>
    <dgm:cxn modelId="{4B5810BE-83A2-47F9-82E3-27B3084462CE}" srcId="{17F46539-0E15-4B12-845B-4572F11E1EE6}" destId="{064F6357-84F6-49EE-86AE-89DFB112293C}" srcOrd="6" destOrd="0" parTransId="{36760969-6708-4867-B555-36A92C9B362E}" sibTransId="{71F5809B-FD77-473B-AF02-89B3C91F1862}"/>
    <dgm:cxn modelId="{B266CB78-1494-4AAB-A085-BC462AE2E9B0}" type="presOf" srcId="{2DD737BB-73D9-4C8D-A64C-AF1818BA4851}" destId="{BB34F790-B8B2-4C2F-98FA-52473E750221}" srcOrd="0" destOrd="0" presId="urn:microsoft.com/office/officeart/2005/8/layout/chevron2"/>
    <dgm:cxn modelId="{B961FC09-0D66-41C5-9E22-5EC436EF33C2}" type="presOf" srcId="{43F45314-29A3-401B-BFF8-AD06FB448AE0}" destId="{0DBA63C6-6345-464A-835E-B74F71748E40}" srcOrd="0" destOrd="0" presId="urn:microsoft.com/office/officeart/2005/8/layout/chevron2"/>
    <dgm:cxn modelId="{EC35AF27-E3AE-4BF1-A9A8-BF62462585F7}" srcId="{502D079D-C162-4E77-9444-F22E3272ECBE}" destId="{0FEBF5AB-BD89-4071-8795-F417C2A1DB1C}" srcOrd="0" destOrd="0" parTransId="{F4EC67A2-EB1A-40DB-96D3-BB7CB7ABBB16}" sibTransId="{3020C8A1-1800-44DD-8C60-14885BFD62DF}"/>
    <dgm:cxn modelId="{DC56609B-935A-4161-83FF-8A7B940DE063}" srcId="{17F46539-0E15-4B12-845B-4572F11E1EE6}" destId="{CCFF8A0E-7CFA-463F-982E-B1EFA3EEB743}" srcOrd="10" destOrd="0" parTransId="{58F08C9A-5557-4100-B58E-BD705F279E80}" sibTransId="{65C4B6BB-16D3-4854-89F2-93CC95699C1F}"/>
    <dgm:cxn modelId="{59EC0BCA-FD62-478B-B876-5299730DB3D9}" type="presOf" srcId="{CCFF8A0E-7CFA-463F-982E-B1EFA3EEB743}" destId="{3E88B020-AF6F-4CA0-96A0-8BCE8419AD91}" srcOrd="0" destOrd="0" presId="urn:microsoft.com/office/officeart/2005/8/layout/chevron2"/>
    <dgm:cxn modelId="{D5214819-23F3-42B7-BE9F-5202F12C6B26}" type="presOf" srcId="{F85598CE-C85B-436A-9172-8733809EA4DA}" destId="{8A2BAA09-7B2F-4CC4-B9E1-3C80C303A11A}" srcOrd="0" destOrd="0" presId="urn:microsoft.com/office/officeart/2005/8/layout/chevron2"/>
    <dgm:cxn modelId="{9BA34C3B-F443-4A62-B888-B04339CA16FC}" type="presOf" srcId="{0453E6A1-3664-4A66-9E0A-FCAB5C964E7B}" destId="{037FF850-C055-4760-A72A-8170053E0ECD}" srcOrd="0" destOrd="0" presId="urn:microsoft.com/office/officeart/2005/8/layout/chevron2"/>
    <dgm:cxn modelId="{FC97AA9E-925D-41E9-9689-2ECC56E503A2}" type="presParOf" srcId="{09E914FD-EAD3-4CDB-A0FA-6B2414C751A8}" destId="{C3035BEB-18A4-47FD-9F3D-0D12981946B1}" srcOrd="0" destOrd="0" presId="urn:microsoft.com/office/officeart/2005/8/layout/chevron2"/>
    <dgm:cxn modelId="{274F3B83-45A4-4FC4-B82A-045B80F8AD19}" type="presParOf" srcId="{C3035BEB-18A4-47FD-9F3D-0D12981946B1}" destId="{8A2BAA09-7B2F-4CC4-B9E1-3C80C303A11A}" srcOrd="0" destOrd="0" presId="urn:microsoft.com/office/officeart/2005/8/layout/chevron2"/>
    <dgm:cxn modelId="{7A6B5DA1-3CC4-47D3-BFD8-9C8923403615}" type="presParOf" srcId="{C3035BEB-18A4-47FD-9F3D-0D12981946B1}" destId="{10B4FA88-FA09-439E-9794-074D9E038ED1}" srcOrd="1" destOrd="0" presId="urn:microsoft.com/office/officeart/2005/8/layout/chevron2"/>
    <dgm:cxn modelId="{B6ED0DFB-F044-475C-9019-BC62A8DA8D98}" type="presParOf" srcId="{09E914FD-EAD3-4CDB-A0FA-6B2414C751A8}" destId="{913BAEDA-5F81-4FFC-B855-3F31EF684800}" srcOrd="1" destOrd="0" presId="urn:microsoft.com/office/officeart/2005/8/layout/chevron2"/>
    <dgm:cxn modelId="{7A84474D-E268-46CD-BAA5-ADAD6A97EA63}" type="presParOf" srcId="{09E914FD-EAD3-4CDB-A0FA-6B2414C751A8}" destId="{9CDD2BDD-8ECB-41AE-89C5-3323BAD0BB9D}" srcOrd="2" destOrd="0" presId="urn:microsoft.com/office/officeart/2005/8/layout/chevron2"/>
    <dgm:cxn modelId="{136D1259-2F36-432E-9F69-2CDD39C881CB}" type="presParOf" srcId="{9CDD2BDD-8ECB-41AE-89C5-3323BAD0BB9D}" destId="{8FED91A2-C8D1-41F1-981D-ED80442C24CD}" srcOrd="0" destOrd="0" presId="urn:microsoft.com/office/officeart/2005/8/layout/chevron2"/>
    <dgm:cxn modelId="{9FDA124A-7047-4575-BDAF-3089342E3468}" type="presParOf" srcId="{9CDD2BDD-8ECB-41AE-89C5-3323BAD0BB9D}" destId="{BEBFCEE5-4321-4242-A29A-25B6F17E3DD8}" srcOrd="1" destOrd="0" presId="urn:microsoft.com/office/officeart/2005/8/layout/chevron2"/>
    <dgm:cxn modelId="{BE91F598-BAA6-4FF6-9FAC-F45189C7BAA3}" type="presParOf" srcId="{09E914FD-EAD3-4CDB-A0FA-6B2414C751A8}" destId="{DEEEBE43-5782-4C07-BF96-520D7207194F}" srcOrd="3" destOrd="0" presId="urn:microsoft.com/office/officeart/2005/8/layout/chevron2"/>
    <dgm:cxn modelId="{61E9C859-C6BF-446A-8B87-C41601EF96A6}" type="presParOf" srcId="{09E914FD-EAD3-4CDB-A0FA-6B2414C751A8}" destId="{ADAB99E4-78EF-495E-9A6B-B77B5B0D76F2}" srcOrd="4" destOrd="0" presId="urn:microsoft.com/office/officeart/2005/8/layout/chevron2"/>
    <dgm:cxn modelId="{0DED8C51-06C6-41A7-BDD5-C3B5477315BA}" type="presParOf" srcId="{ADAB99E4-78EF-495E-9A6B-B77B5B0D76F2}" destId="{505CA387-DD71-4D4E-B583-D90393C99B7C}" srcOrd="0" destOrd="0" presId="urn:microsoft.com/office/officeart/2005/8/layout/chevron2"/>
    <dgm:cxn modelId="{7803C719-1AD9-483C-BE0F-095884795CCC}" type="presParOf" srcId="{ADAB99E4-78EF-495E-9A6B-B77B5B0D76F2}" destId="{A110D207-84C5-4299-A874-6084F2334046}" srcOrd="1" destOrd="0" presId="urn:microsoft.com/office/officeart/2005/8/layout/chevron2"/>
    <dgm:cxn modelId="{289A6C74-FEEB-4754-A1B2-0A54ABC296C6}" type="presParOf" srcId="{09E914FD-EAD3-4CDB-A0FA-6B2414C751A8}" destId="{998E6064-7D33-4675-95F2-841DA70EF793}" srcOrd="5" destOrd="0" presId="urn:microsoft.com/office/officeart/2005/8/layout/chevron2"/>
    <dgm:cxn modelId="{F202E06E-DD49-4172-94A0-CA29FBC21677}" type="presParOf" srcId="{09E914FD-EAD3-4CDB-A0FA-6B2414C751A8}" destId="{9C7237E0-C63A-4DD1-9805-EE0FD0E31FC3}" srcOrd="6" destOrd="0" presId="urn:microsoft.com/office/officeart/2005/8/layout/chevron2"/>
    <dgm:cxn modelId="{7EA28522-17B2-4267-A665-C14CBD482E4E}" type="presParOf" srcId="{9C7237E0-C63A-4DD1-9805-EE0FD0E31FC3}" destId="{3940BB77-BBF4-49BE-B4D4-C2EB00FBE341}" srcOrd="0" destOrd="0" presId="urn:microsoft.com/office/officeart/2005/8/layout/chevron2"/>
    <dgm:cxn modelId="{0401BFD4-ACD6-484D-8E14-F7A0E512A075}" type="presParOf" srcId="{9C7237E0-C63A-4DD1-9805-EE0FD0E31FC3}" destId="{B13CD112-3074-440F-8724-92CBB44CEF1E}" srcOrd="1" destOrd="0" presId="urn:microsoft.com/office/officeart/2005/8/layout/chevron2"/>
    <dgm:cxn modelId="{FE6ED5A5-88A6-43B0-BC1D-AB3D8438EE39}" type="presParOf" srcId="{09E914FD-EAD3-4CDB-A0FA-6B2414C751A8}" destId="{253DD1F0-8ADA-4131-AE26-8E97962AA647}" srcOrd="7" destOrd="0" presId="urn:microsoft.com/office/officeart/2005/8/layout/chevron2"/>
    <dgm:cxn modelId="{155FC64B-B8E2-4E57-9BFC-DDD7A5AD3F6D}" type="presParOf" srcId="{09E914FD-EAD3-4CDB-A0FA-6B2414C751A8}" destId="{02A15938-2674-47D1-9E29-33B56FE6E8FE}" srcOrd="8" destOrd="0" presId="urn:microsoft.com/office/officeart/2005/8/layout/chevron2"/>
    <dgm:cxn modelId="{78F7C939-8F54-4C47-86B5-92847E5CF47B}" type="presParOf" srcId="{02A15938-2674-47D1-9E29-33B56FE6E8FE}" destId="{037FF850-C055-4760-A72A-8170053E0ECD}" srcOrd="0" destOrd="0" presId="urn:microsoft.com/office/officeart/2005/8/layout/chevron2"/>
    <dgm:cxn modelId="{A52DA6E8-7EFB-400B-99D2-A29CBC061242}" type="presParOf" srcId="{02A15938-2674-47D1-9E29-33B56FE6E8FE}" destId="{64A512B3-8468-4BC9-8D55-12345E711A38}" srcOrd="1" destOrd="0" presId="urn:microsoft.com/office/officeart/2005/8/layout/chevron2"/>
    <dgm:cxn modelId="{8E15CFB7-DF72-4E09-9DEF-34E181C87684}" type="presParOf" srcId="{09E914FD-EAD3-4CDB-A0FA-6B2414C751A8}" destId="{4A7FB2BE-D988-4A00-ACE3-7B0E91ECC6C2}" srcOrd="9" destOrd="0" presId="urn:microsoft.com/office/officeart/2005/8/layout/chevron2"/>
    <dgm:cxn modelId="{C14ECBEE-9986-4B95-A1EB-16CBDD046F2A}" type="presParOf" srcId="{09E914FD-EAD3-4CDB-A0FA-6B2414C751A8}" destId="{404DAD18-64B7-4D64-BB52-567174696556}" srcOrd="10" destOrd="0" presId="urn:microsoft.com/office/officeart/2005/8/layout/chevron2"/>
    <dgm:cxn modelId="{C1269C8F-720A-48DB-BA68-FA95AFE269C4}" type="presParOf" srcId="{404DAD18-64B7-4D64-BB52-567174696556}" destId="{535D1F37-EF62-4025-988E-A7BDE4F9F976}" srcOrd="0" destOrd="0" presId="urn:microsoft.com/office/officeart/2005/8/layout/chevron2"/>
    <dgm:cxn modelId="{7A174B50-C28C-4286-8A71-5E6BDF1729C4}" type="presParOf" srcId="{404DAD18-64B7-4D64-BB52-567174696556}" destId="{992DD23F-FD96-4148-A74D-BEA3DC8ECDFE}" srcOrd="1" destOrd="0" presId="urn:microsoft.com/office/officeart/2005/8/layout/chevron2"/>
    <dgm:cxn modelId="{F28C45E0-5300-47FC-8FB1-53362F2FC89B}" type="presParOf" srcId="{09E914FD-EAD3-4CDB-A0FA-6B2414C751A8}" destId="{19175E2D-2EBB-4737-9F88-E942DE8FADD3}" srcOrd="11" destOrd="0" presId="urn:microsoft.com/office/officeart/2005/8/layout/chevron2"/>
    <dgm:cxn modelId="{E961D8D6-8E34-40D0-B4D7-66E93DECD466}" type="presParOf" srcId="{09E914FD-EAD3-4CDB-A0FA-6B2414C751A8}" destId="{77286F97-3BBD-4E59-BF76-1AC37A5173EF}" srcOrd="12" destOrd="0" presId="urn:microsoft.com/office/officeart/2005/8/layout/chevron2"/>
    <dgm:cxn modelId="{4C918BA5-E7EB-455A-8394-D51D9BDDB0DF}" type="presParOf" srcId="{77286F97-3BBD-4E59-BF76-1AC37A5173EF}" destId="{FCBCB8DC-063C-4FC3-8A6D-E78B3B0EA0E8}" srcOrd="0" destOrd="0" presId="urn:microsoft.com/office/officeart/2005/8/layout/chevron2"/>
    <dgm:cxn modelId="{BE6608B5-D90D-4148-B273-ACFAD75F8455}" type="presParOf" srcId="{77286F97-3BBD-4E59-BF76-1AC37A5173EF}" destId="{448DEF8C-EEF4-447E-B5DC-06509C831782}" srcOrd="1" destOrd="0" presId="urn:microsoft.com/office/officeart/2005/8/layout/chevron2"/>
    <dgm:cxn modelId="{5F77D099-6944-4C48-9EDA-A6FDE6745B70}" type="presParOf" srcId="{09E914FD-EAD3-4CDB-A0FA-6B2414C751A8}" destId="{FB16752D-544C-4D35-9161-D645EA4B715A}" srcOrd="13" destOrd="0" presId="urn:microsoft.com/office/officeart/2005/8/layout/chevron2"/>
    <dgm:cxn modelId="{CA0E1ECD-72DB-47C7-94BF-EFAF88E006DF}" type="presParOf" srcId="{09E914FD-EAD3-4CDB-A0FA-6B2414C751A8}" destId="{43CC3358-07BC-4188-BE93-925DD85F60B0}" srcOrd="14" destOrd="0" presId="urn:microsoft.com/office/officeart/2005/8/layout/chevron2"/>
    <dgm:cxn modelId="{CA71731C-0AEC-4386-B5E9-1868CDD5142A}" type="presParOf" srcId="{43CC3358-07BC-4188-BE93-925DD85F60B0}" destId="{C62C9370-6161-4904-9056-BCC295E513EE}" srcOrd="0" destOrd="0" presId="urn:microsoft.com/office/officeart/2005/8/layout/chevron2"/>
    <dgm:cxn modelId="{9B1834DF-875E-4BB2-BBC0-BCF2CC181E31}" type="presParOf" srcId="{43CC3358-07BC-4188-BE93-925DD85F60B0}" destId="{0DBA63C6-6345-464A-835E-B74F71748E40}" srcOrd="1" destOrd="0" presId="urn:microsoft.com/office/officeart/2005/8/layout/chevron2"/>
    <dgm:cxn modelId="{D25817ED-BC46-4C2C-A17C-B6194E4513F3}" type="presParOf" srcId="{09E914FD-EAD3-4CDB-A0FA-6B2414C751A8}" destId="{5285699C-245F-4532-ADA6-C530BAE43D92}" srcOrd="15" destOrd="0" presId="urn:microsoft.com/office/officeart/2005/8/layout/chevron2"/>
    <dgm:cxn modelId="{C1396CCF-0DD9-4EA2-A27B-29EFCCAD2552}" type="presParOf" srcId="{09E914FD-EAD3-4CDB-A0FA-6B2414C751A8}" destId="{1700842F-5F86-4F7D-B18C-073DC5D1B73B}" srcOrd="16" destOrd="0" presId="urn:microsoft.com/office/officeart/2005/8/layout/chevron2"/>
    <dgm:cxn modelId="{59C7BC95-1BB3-4435-AF1A-224DBA7E0EB4}" type="presParOf" srcId="{1700842F-5F86-4F7D-B18C-073DC5D1B73B}" destId="{84E5C7CE-FFFF-4D0A-9E27-AAC6C97F5F28}" srcOrd="0" destOrd="0" presId="urn:microsoft.com/office/officeart/2005/8/layout/chevron2"/>
    <dgm:cxn modelId="{8EBBF6B7-5787-4E00-974B-77B6902B778F}" type="presParOf" srcId="{1700842F-5F86-4F7D-B18C-073DC5D1B73B}" destId="{C604B1D8-C581-4A8A-B80F-AA057D423CAA}" srcOrd="1" destOrd="0" presId="urn:microsoft.com/office/officeart/2005/8/layout/chevron2"/>
    <dgm:cxn modelId="{1D02333B-63C9-47C7-86F2-7D1EADD6CBE0}" type="presParOf" srcId="{09E914FD-EAD3-4CDB-A0FA-6B2414C751A8}" destId="{FA779966-71B1-464E-8056-68D0BE3545D6}" srcOrd="17" destOrd="0" presId="urn:microsoft.com/office/officeart/2005/8/layout/chevron2"/>
    <dgm:cxn modelId="{AB955EA6-DAB6-46D2-8EB1-0C113CBC30CA}" type="presParOf" srcId="{09E914FD-EAD3-4CDB-A0FA-6B2414C751A8}" destId="{200A22D5-0607-497B-979D-C712624EA693}" srcOrd="18" destOrd="0" presId="urn:microsoft.com/office/officeart/2005/8/layout/chevron2"/>
    <dgm:cxn modelId="{70CF0EC3-658D-4031-9043-0DCF86E00A9F}" type="presParOf" srcId="{200A22D5-0607-497B-979D-C712624EA693}" destId="{BB34F790-B8B2-4C2F-98FA-52473E750221}" srcOrd="0" destOrd="0" presId="urn:microsoft.com/office/officeart/2005/8/layout/chevron2"/>
    <dgm:cxn modelId="{4DBC6D50-9647-413B-90E2-6A76DCF6A9BD}" type="presParOf" srcId="{200A22D5-0607-497B-979D-C712624EA693}" destId="{11DCFE14-6B7C-46EE-9FAA-F1A6B6B28465}" srcOrd="1" destOrd="0" presId="urn:microsoft.com/office/officeart/2005/8/layout/chevron2"/>
    <dgm:cxn modelId="{FC5F2FC5-67EA-4A19-BE55-943DE4388670}" type="presParOf" srcId="{09E914FD-EAD3-4CDB-A0FA-6B2414C751A8}" destId="{92F73A8C-279F-4CA9-9E27-2886A8765ED2}" srcOrd="19" destOrd="0" presId="urn:microsoft.com/office/officeart/2005/8/layout/chevron2"/>
    <dgm:cxn modelId="{055E95FD-AA9A-4092-B883-F1B0531F03A3}" type="presParOf" srcId="{09E914FD-EAD3-4CDB-A0FA-6B2414C751A8}" destId="{6CFD8D13-D87C-4BB9-B9B5-42DAB2557BBA}" srcOrd="20" destOrd="0" presId="urn:microsoft.com/office/officeart/2005/8/layout/chevron2"/>
    <dgm:cxn modelId="{A5D73222-A2E9-41A0-B665-AF5083301B78}" type="presParOf" srcId="{6CFD8D13-D87C-4BB9-B9B5-42DAB2557BBA}" destId="{3E88B020-AF6F-4CA0-96A0-8BCE8419AD91}" srcOrd="0" destOrd="0" presId="urn:microsoft.com/office/officeart/2005/8/layout/chevron2"/>
    <dgm:cxn modelId="{0773CECC-33CB-4031-9122-8B1860868A73}" type="presParOf" srcId="{6CFD8D13-D87C-4BB9-B9B5-42DAB2557BBA}" destId="{423DF7D1-820C-40CB-B94E-1E9080F6C208}" srcOrd="1" destOrd="0" presId="urn:microsoft.com/office/officeart/2005/8/layout/chevron2"/>
    <dgm:cxn modelId="{235DF767-C75F-444B-9488-016DE93D1A01}" type="presParOf" srcId="{09E914FD-EAD3-4CDB-A0FA-6B2414C751A8}" destId="{28D78E43-035F-44CA-912E-2DEBB68E597F}" srcOrd="21" destOrd="0" presId="urn:microsoft.com/office/officeart/2005/8/layout/chevron2"/>
    <dgm:cxn modelId="{D40187F2-0A69-4313-9205-49F9577650FB}" type="presParOf" srcId="{09E914FD-EAD3-4CDB-A0FA-6B2414C751A8}" destId="{38287A60-57D6-458E-8FF0-C9F40A3D794F}" srcOrd="22" destOrd="0" presId="urn:microsoft.com/office/officeart/2005/8/layout/chevron2"/>
    <dgm:cxn modelId="{A64AA3A3-5E97-4F47-B3DB-19416E8E6DD5}" type="presParOf" srcId="{38287A60-57D6-458E-8FF0-C9F40A3D794F}" destId="{022D62BC-37B1-42EE-B434-4D68713B0C05}" srcOrd="0" destOrd="0" presId="urn:microsoft.com/office/officeart/2005/8/layout/chevron2"/>
    <dgm:cxn modelId="{F71E24DF-C79C-4090-AF2E-03A50F672E56}" type="presParOf" srcId="{38287A60-57D6-458E-8FF0-C9F40A3D794F}" destId="{7454D197-9C5E-4F77-831E-C6056A41690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2BAA09-7B2F-4CC4-B9E1-3C80C303A11A}">
      <dsp:nvSpPr>
        <dsp:cNvPr id="0" name=""/>
        <dsp:cNvSpPr/>
      </dsp:nvSpPr>
      <dsp:spPr>
        <a:xfrm rot="5400000">
          <a:off x="-73419" y="78643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1</a:t>
          </a:r>
        </a:p>
      </dsp:txBody>
      <dsp:txXfrm rot="-5400000">
        <a:off x="2" y="176536"/>
        <a:ext cx="342625" cy="146840"/>
      </dsp:txXfrm>
    </dsp:sp>
    <dsp:sp modelId="{10B4FA88-FA09-439E-9794-074D9E038ED1}">
      <dsp:nvSpPr>
        <dsp:cNvPr id="0" name=""/>
        <dsp:cNvSpPr/>
      </dsp:nvSpPr>
      <dsp:spPr>
        <a:xfrm rot="5400000">
          <a:off x="4260708" y="-3902306"/>
          <a:ext cx="318152" cy="81543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про теплицу</a:t>
          </a:r>
          <a:endParaRPr lang="ru-RU" sz="3600" kern="1200" dirty="0"/>
        </a:p>
      </dsp:txBody>
      <dsp:txXfrm rot="-5400000">
        <a:off x="342626" y="31307"/>
        <a:ext cx="8138787" cy="287090"/>
      </dsp:txXfrm>
    </dsp:sp>
    <dsp:sp modelId="{8FED91A2-C8D1-41F1-981D-ED80442C24CD}">
      <dsp:nvSpPr>
        <dsp:cNvPr id="0" name=""/>
        <dsp:cNvSpPr/>
      </dsp:nvSpPr>
      <dsp:spPr>
        <a:xfrm rot="5400000">
          <a:off x="-73419" y="519048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2</a:t>
          </a:r>
        </a:p>
      </dsp:txBody>
      <dsp:txXfrm rot="-5400000">
        <a:off x="2" y="616941"/>
        <a:ext cx="342625" cy="146840"/>
      </dsp:txXfrm>
    </dsp:sp>
    <dsp:sp modelId="{BEBFCEE5-4321-4242-A29A-25B6F17E3DD8}">
      <dsp:nvSpPr>
        <dsp:cNvPr id="0" name=""/>
        <dsp:cNvSpPr/>
      </dsp:nvSpPr>
      <dsp:spPr>
        <a:xfrm rot="5400000">
          <a:off x="4260708" y="-3471700"/>
          <a:ext cx="318152" cy="81543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про автомобильные шины</a:t>
          </a:r>
        </a:p>
      </dsp:txBody>
      <dsp:txXfrm rot="-5400000">
        <a:off x="342626" y="461913"/>
        <a:ext cx="8138787" cy="287090"/>
      </dsp:txXfrm>
    </dsp:sp>
    <dsp:sp modelId="{505CA387-DD71-4D4E-B583-D90393C99B7C}">
      <dsp:nvSpPr>
        <dsp:cNvPr id="0" name=""/>
        <dsp:cNvSpPr/>
      </dsp:nvSpPr>
      <dsp:spPr>
        <a:xfrm rot="5400000">
          <a:off x="-73419" y="959453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3</a:t>
          </a:r>
        </a:p>
      </dsp:txBody>
      <dsp:txXfrm rot="-5400000">
        <a:off x="2" y="1057346"/>
        <a:ext cx="342625" cy="146840"/>
      </dsp:txXfrm>
    </dsp:sp>
    <dsp:sp modelId="{A110D207-84C5-4299-A874-6084F2334046}">
      <dsp:nvSpPr>
        <dsp:cNvPr id="0" name=""/>
        <dsp:cNvSpPr/>
      </dsp:nvSpPr>
      <dsp:spPr>
        <a:xfrm rot="5400000">
          <a:off x="4250597" y="-3037709"/>
          <a:ext cx="318152" cy="81543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про листы разного формата </a:t>
          </a:r>
        </a:p>
      </dsp:txBody>
      <dsp:txXfrm rot="-5400000">
        <a:off x="332515" y="895904"/>
        <a:ext cx="8138787" cy="287090"/>
      </dsp:txXfrm>
    </dsp:sp>
    <dsp:sp modelId="{3940BB77-BBF4-49BE-B4D4-C2EB00FBE341}">
      <dsp:nvSpPr>
        <dsp:cNvPr id="0" name=""/>
        <dsp:cNvSpPr/>
      </dsp:nvSpPr>
      <dsp:spPr>
        <a:xfrm rot="5400000">
          <a:off x="-73419" y="1399858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4</a:t>
          </a:r>
        </a:p>
      </dsp:txBody>
      <dsp:txXfrm rot="-5400000">
        <a:off x="2" y="1497751"/>
        <a:ext cx="342625" cy="146840"/>
      </dsp:txXfrm>
    </dsp:sp>
    <dsp:sp modelId="{B13CD112-3074-440F-8724-92CBB44CEF1E}">
      <dsp:nvSpPr>
        <dsp:cNvPr id="0" name=""/>
        <dsp:cNvSpPr/>
      </dsp:nvSpPr>
      <dsp:spPr>
        <a:xfrm rot="5400000">
          <a:off x="4250597" y="-2589786"/>
          <a:ext cx="318152" cy="81543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про страховой полис ОСАГО</a:t>
          </a:r>
        </a:p>
      </dsp:txBody>
      <dsp:txXfrm rot="-5400000">
        <a:off x="332515" y="1343827"/>
        <a:ext cx="8138787" cy="287090"/>
      </dsp:txXfrm>
    </dsp:sp>
    <dsp:sp modelId="{037FF850-C055-4760-A72A-8170053E0ECD}">
      <dsp:nvSpPr>
        <dsp:cNvPr id="0" name=""/>
        <dsp:cNvSpPr/>
      </dsp:nvSpPr>
      <dsp:spPr>
        <a:xfrm rot="5400000">
          <a:off x="-73419" y="1840263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5</a:t>
          </a:r>
        </a:p>
      </dsp:txBody>
      <dsp:txXfrm rot="-5400000">
        <a:off x="2" y="1938156"/>
        <a:ext cx="342625" cy="146840"/>
      </dsp:txXfrm>
    </dsp:sp>
    <dsp:sp modelId="{64A512B3-8468-4BC9-8D55-12345E711A38}">
      <dsp:nvSpPr>
        <dsp:cNvPr id="0" name=""/>
        <dsp:cNvSpPr/>
      </dsp:nvSpPr>
      <dsp:spPr>
        <a:xfrm rot="5400000">
          <a:off x="4244970" y="-2072274"/>
          <a:ext cx="318152" cy="80827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об устройстве земледельческих террас</a:t>
          </a:r>
        </a:p>
      </dsp:txBody>
      <dsp:txXfrm rot="-5400000">
        <a:off x="362685" y="1825542"/>
        <a:ext cx="8067192" cy="287090"/>
      </dsp:txXfrm>
    </dsp:sp>
    <dsp:sp modelId="{535D1F37-EF62-4025-988E-A7BDE4F9F976}">
      <dsp:nvSpPr>
        <dsp:cNvPr id="0" name=""/>
        <dsp:cNvSpPr/>
      </dsp:nvSpPr>
      <dsp:spPr>
        <a:xfrm rot="5400000">
          <a:off x="-73419" y="2273042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sz="800" b="1" kern="1200" dirty="0">
              <a:latin typeface="+mj-lt"/>
              <a:cs typeface="Times New Roman" pitchFamily="18" charset="0"/>
            </a:rPr>
            <a:t>6</a:t>
          </a:r>
        </a:p>
      </dsp:txBody>
      <dsp:txXfrm rot="-5400000">
        <a:off x="2" y="2370935"/>
        <a:ext cx="342625" cy="146840"/>
      </dsp:txXfrm>
    </dsp:sp>
    <dsp:sp modelId="{992DD23F-FD96-4148-A74D-BEA3DC8ECDFE}">
      <dsp:nvSpPr>
        <dsp:cNvPr id="0" name=""/>
        <dsp:cNvSpPr/>
      </dsp:nvSpPr>
      <dsp:spPr>
        <a:xfrm rot="5400000">
          <a:off x="4260708" y="-1710834"/>
          <a:ext cx="318152" cy="81543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 расхода минут мобильной связи и интернета</a:t>
          </a:r>
        </a:p>
      </dsp:txBody>
      <dsp:txXfrm rot="-5400000">
        <a:off x="342626" y="2222779"/>
        <a:ext cx="8138787" cy="287090"/>
      </dsp:txXfrm>
    </dsp:sp>
    <dsp:sp modelId="{FCBCB8DC-063C-4FC3-8A6D-E78B3B0EA0E8}">
      <dsp:nvSpPr>
        <dsp:cNvPr id="0" name=""/>
        <dsp:cNvSpPr/>
      </dsp:nvSpPr>
      <dsp:spPr>
        <a:xfrm rot="5400000">
          <a:off x="-73419" y="2721073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7</a:t>
          </a:r>
        </a:p>
      </dsp:txBody>
      <dsp:txXfrm rot="-5400000">
        <a:off x="2" y="2818966"/>
        <a:ext cx="342625" cy="146840"/>
      </dsp:txXfrm>
    </dsp:sp>
    <dsp:sp modelId="{448DEF8C-EEF4-447E-B5DC-06509C831782}">
      <dsp:nvSpPr>
        <dsp:cNvPr id="0" name=""/>
        <dsp:cNvSpPr/>
      </dsp:nvSpPr>
      <dsp:spPr>
        <a:xfrm rot="5400000">
          <a:off x="3651492" y="-603017"/>
          <a:ext cx="318152" cy="69010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про расположение деревень на карте</a:t>
          </a:r>
          <a:endParaRPr lang="ru-RU" sz="2400" kern="1200" dirty="0"/>
        </a:p>
      </dsp:txBody>
      <dsp:txXfrm rot="-5400000">
        <a:off x="360047" y="2703959"/>
        <a:ext cx="6885512" cy="287090"/>
      </dsp:txXfrm>
    </dsp:sp>
    <dsp:sp modelId="{C62C9370-6161-4904-9056-BCC295E513EE}">
      <dsp:nvSpPr>
        <dsp:cNvPr id="0" name=""/>
        <dsp:cNvSpPr/>
      </dsp:nvSpPr>
      <dsp:spPr>
        <a:xfrm rot="5400000">
          <a:off x="-73419" y="3161478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8</a:t>
          </a:r>
        </a:p>
      </dsp:txBody>
      <dsp:txXfrm rot="-5400000">
        <a:off x="2" y="3259371"/>
        <a:ext cx="342625" cy="146840"/>
      </dsp:txXfrm>
    </dsp:sp>
    <dsp:sp modelId="{0DBA63C6-6345-464A-835E-B74F71748E40}">
      <dsp:nvSpPr>
        <dsp:cNvPr id="0" name=""/>
        <dsp:cNvSpPr/>
      </dsp:nvSpPr>
      <dsp:spPr>
        <a:xfrm rot="5400000">
          <a:off x="3258717" y="213437"/>
          <a:ext cx="318152" cy="61155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про установку печи в бане</a:t>
          </a:r>
        </a:p>
      </dsp:txBody>
      <dsp:txXfrm rot="-5400000">
        <a:off x="360034" y="3127652"/>
        <a:ext cx="6099988" cy="287090"/>
      </dsp:txXfrm>
    </dsp:sp>
    <dsp:sp modelId="{84E5C7CE-FFFF-4D0A-9E27-AAC6C97F5F28}">
      <dsp:nvSpPr>
        <dsp:cNvPr id="0" name=""/>
        <dsp:cNvSpPr/>
      </dsp:nvSpPr>
      <dsp:spPr>
        <a:xfrm rot="5400000">
          <a:off x="-73419" y="3553935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9</a:t>
          </a:r>
        </a:p>
      </dsp:txBody>
      <dsp:txXfrm rot="-5400000">
        <a:off x="2" y="3651828"/>
        <a:ext cx="342625" cy="146840"/>
      </dsp:txXfrm>
    </dsp:sp>
    <dsp:sp modelId="{C604B1D8-C581-4A8A-B80F-AA057D423CAA}">
      <dsp:nvSpPr>
        <dsp:cNvPr id="0" name=""/>
        <dsp:cNvSpPr/>
      </dsp:nvSpPr>
      <dsp:spPr>
        <a:xfrm rot="5400000">
          <a:off x="3123640" y="708553"/>
          <a:ext cx="318152" cy="58453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по плану  домохозяйства</a:t>
          </a:r>
        </a:p>
      </dsp:txBody>
      <dsp:txXfrm rot="-5400000">
        <a:off x="360034" y="3487691"/>
        <a:ext cx="5829835" cy="287090"/>
      </dsp:txXfrm>
    </dsp:sp>
    <dsp:sp modelId="{BB34F790-B8B2-4C2F-98FA-52473E750221}">
      <dsp:nvSpPr>
        <dsp:cNvPr id="0" name=""/>
        <dsp:cNvSpPr/>
      </dsp:nvSpPr>
      <dsp:spPr>
        <a:xfrm rot="5400000">
          <a:off x="-73419" y="4042288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10</a:t>
          </a:r>
        </a:p>
      </dsp:txBody>
      <dsp:txXfrm rot="-5400000">
        <a:off x="2" y="4140181"/>
        <a:ext cx="342625" cy="146840"/>
      </dsp:txXfrm>
    </dsp:sp>
    <dsp:sp modelId="{11DCFE14-6B7C-46EE-9FAA-F1A6B6B28465}">
      <dsp:nvSpPr>
        <dsp:cNvPr id="0" name=""/>
        <dsp:cNvSpPr/>
      </dsp:nvSpPr>
      <dsp:spPr>
        <a:xfrm rot="5400000">
          <a:off x="3139672" y="1196588"/>
          <a:ext cx="318152" cy="58774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по схеме метро</a:t>
          </a:r>
        </a:p>
      </dsp:txBody>
      <dsp:txXfrm rot="-5400000">
        <a:off x="360046" y="3991746"/>
        <a:ext cx="5861875" cy="287090"/>
      </dsp:txXfrm>
    </dsp:sp>
    <dsp:sp modelId="{3E88B020-AF6F-4CA0-96A0-8BCE8419AD91}">
      <dsp:nvSpPr>
        <dsp:cNvPr id="0" name=""/>
        <dsp:cNvSpPr/>
      </dsp:nvSpPr>
      <dsp:spPr>
        <a:xfrm rot="5400000">
          <a:off x="-73419" y="4482693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11</a:t>
          </a:r>
        </a:p>
      </dsp:txBody>
      <dsp:txXfrm rot="-5400000">
        <a:off x="2" y="4580586"/>
        <a:ext cx="342625" cy="146840"/>
      </dsp:txXfrm>
    </dsp:sp>
    <dsp:sp modelId="{423DF7D1-820C-40CB-B94E-1E9080F6C208}">
      <dsp:nvSpPr>
        <dsp:cNvPr id="0" name=""/>
        <dsp:cNvSpPr/>
      </dsp:nvSpPr>
      <dsp:spPr>
        <a:xfrm rot="5400000">
          <a:off x="2999618" y="1725421"/>
          <a:ext cx="318152" cy="56838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про квартиру</a:t>
          </a:r>
        </a:p>
      </dsp:txBody>
      <dsp:txXfrm rot="-5400000">
        <a:off x="316774" y="4423797"/>
        <a:ext cx="5668310" cy="287090"/>
      </dsp:txXfrm>
    </dsp:sp>
    <dsp:sp modelId="{022D62BC-37B1-42EE-B434-4D68713B0C05}">
      <dsp:nvSpPr>
        <dsp:cNvPr id="0" name=""/>
        <dsp:cNvSpPr/>
      </dsp:nvSpPr>
      <dsp:spPr>
        <a:xfrm rot="5400000">
          <a:off x="-73419" y="4923098"/>
          <a:ext cx="489465" cy="3426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12</a:t>
          </a:r>
        </a:p>
      </dsp:txBody>
      <dsp:txXfrm rot="-5400000">
        <a:off x="2" y="5020991"/>
        <a:ext cx="342625" cy="146840"/>
      </dsp:txXfrm>
    </dsp:sp>
    <dsp:sp modelId="{7454D197-9C5E-4F77-831E-C6056A416908}">
      <dsp:nvSpPr>
        <dsp:cNvPr id="0" name=""/>
        <dsp:cNvSpPr/>
      </dsp:nvSpPr>
      <dsp:spPr>
        <a:xfrm rot="5400000">
          <a:off x="2157607" y="3042745"/>
          <a:ext cx="318152" cy="39132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endParaRPr lang="ru-RU" sz="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Задача про зонт</a:t>
          </a:r>
        </a:p>
      </dsp:txBody>
      <dsp:txXfrm rot="-5400000">
        <a:off x="360041" y="4855843"/>
        <a:ext cx="3897755" cy="2870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9788" y="476672"/>
            <a:ext cx="7310603" cy="2808312"/>
          </a:xfrm>
        </p:spPr>
        <p:txBody>
          <a:bodyPr/>
          <a:lstStyle>
            <a:lvl1pPr marL="0" indent="0" algn="ctr">
              <a:buNone/>
              <a:defRPr sz="3200" b="1" i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B49D7A7-B62A-447F-8DB7-7771B1333B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3F7A436-F3EA-419D-A7B1-D995A5DDBC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D5A1706-328C-4255-87D5-9A1BA5876E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532687-67E9-4CA5-9239-633C28EF7F9C}" type="slidenum">
              <a:rPr lang="es-ES" altLang="ru-RU"/>
              <a:pPr/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9788" y="476672"/>
            <a:ext cx="7310603" cy="2808312"/>
          </a:xfrm>
        </p:spPr>
        <p:txBody>
          <a:bodyPr/>
          <a:lstStyle>
            <a:lvl1pPr marL="0" indent="0" algn="ctr">
              <a:buNone/>
              <a:defRPr sz="3200" b="1" i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B49D7A7-B62A-447F-8DB7-7771B1333B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3F7A436-F3EA-419D-A7B1-D995A5DDBC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D5A1706-328C-4255-87D5-9A1BA5876E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532687-67E9-4CA5-9239-633C28EF7F9C}" type="slidenum">
              <a:rPr lang="es-ES" altLang="ru-RU"/>
              <a:pPr/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2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30.bin"/><Relationship Id="rId3" Type="http://schemas.openxmlformats.org/officeDocument/2006/relationships/image" Target="../media/image44.png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41.wmf"/><Relationship Id="rId4" Type="http://schemas.openxmlformats.org/officeDocument/2006/relationships/image" Target="../media/image45.jpeg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4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50.wmf"/><Relationship Id="rId3" Type="http://schemas.openxmlformats.org/officeDocument/2006/relationships/image" Target="../media/image53.png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52.wmf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37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49.wmf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36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58.wmf"/><Relationship Id="rId3" Type="http://schemas.openxmlformats.org/officeDocument/2006/relationships/image" Target="../media/image36.png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4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57.wmf"/><Relationship Id="rId5" Type="http://schemas.openxmlformats.org/officeDocument/2006/relationships/image" Target="../media/image54.wmf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56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5.wmf"/><Relationship Id="rId3" Type="http://schemas.openxmlformats.org/officeDocument/2006/relationships/image" Target="../media/image17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1.wmf"/><Relationship Id="rId3" Type="http://schemas.openxmlformats.org/officeDocument/2006/relationships/image" Target="../media/image24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0.wmf"/><Relationship Id="rId5" Type="http://schemas.openxmlformats.org/officeDocument/2006/relationships/image" Target="../media/image17.png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3.bin"/><Relationship Id="rId4" Type="http://schemas.openxmlformats.org/officeDocument/2006/relationships/image" Target="../media/image25.png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24.bin"/><Relationship Id="rId3" Type="http://schemas.openxmlformats.org/officeDocument/2006/relationships/image" Target="../media/image34.png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3.bin"/><Relationship Id="rId20" Type="http://schemas.openxmlformats.org/officeDocument/2006/relationships/image" Target="../media/image17.png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764704"/>
            <a:ext cx="6400800" cy="17526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Решение </a:t>
            </a:r>
            <a:r>
              <a:rPr lang="ru-RU" sz="4800" dirty="0" err="1" smtClean="0">
                <a:solidFill>
                  <a:schemeClr val="tx1"/>
                </a:solidFill>
              </a:rPr>
              <a:t>практико</a:t>
            </a:r>
            <a:r>
              <a:rPr lang="ru-RU" sz="4800" dirty="0" smtClean="0">
                <a:solidFill>
                  <a:schemeClr val="tx1"/>
                </a:solidFill>
              </a:rPr>
              <a:t> – ориентированных задач ОГЭ (1-5</a:t>
            </a:r>
            <a:r>
              <a:rPr lang="ru-RU" sz="4800" dirty="0" smtClean="0">
                <a:solidFill>
                  <a:schemeClr val="tx1"/>
                </a:solidFill>
              </a:rPr>
              <a:t>)</a:t>
            </a:r>
          </a:p>
          <a:p>
            <a:r>
              <a:rPr lang="ru-RU" sz="4800" dirty="0" err="1" smtClean="0">
                <a:solidFill>
                  <a:schemeClr val="tx1"/>
                </a:solidFill>
              </a:rPr>
              <a:t>Терассы</a:t>
            </a:r>
            <a:r>
              <a:rPr lang="ru-RU" sz="4800" dirty="0" smtClean="0">
                <a:solidFill>
                  <a:schemeClr val="tx1"/>
                </a:solidFill>
              </a:rPr>
              <a:t>. Теплицы.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88" y="5157192"/>
            <a:ext cx="50996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Дорохова Антонина Львовна </a:t>
            </a:r>
          </a:p>
          <a:p>
            <a:r>
              <a:rPr lang="ru-RU" sz="2400" dirty="0" smtClean="0"/>
              <a:t>учитель математики МБОУ СОШ №10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780928"/>
            <a:ext cx="8712968" cy="11521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1. 900+650=1550   1550*720=1116000</a:t>
            </a:r>
          </a:p>
          <a:p>
            <a:pPr>
              <a:buNone/>
            </a:pPr>
            <a:r>
              <a:rPr lang="ru-RU" dirty="0" smtClean="0"/>
              <a:t>1116000:1000=1116 кг  (Р+Р)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5731" t="42938" r="26674" b="29500"/>
          <a:stretch>
            <a:fillRect/>
          </a:stretch>
        </p:blipFill>
        <p:spPr bwMode="auto">
          <a:xfrm>
            <a:off x="0" y="0"/>
            <a:ext cx="8892480" cy="2895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431032" y="3789040"/>
            <a:ext cx="8712968" cy="11521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850+650=1500   1500*720=1080000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1080000:1000=1080 кг  (К+Р)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79512" y="4725144"/>
            <a:ext cx="8712968" cy="10801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900+750=1650   1650*720=1188000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1188000:1000=1188 кг  (Р+П)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79512" y="5777880"/>
            <a:ext cx="8712968" cy="10801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850+750=1600   1600*720=1152000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1152000:1000=1152 кг  (К+П)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64288" y="5013176"/>
            <a:ext cx="15841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600" b="1" dirty="0" smtClean="0">
                <a:solidFill>
                  <a:srgbClr val="FF0000"/>
                </a:solidFill>
              </a:rPr>
              <a:t>1188</a:t>
            </a:r>
            <a:endParaRPr lang="ru-RU" sz="4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 build="p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2410" t="19313" r="23907" b="14735"/>
          <a:stretch>
            <a:fillRect/>
          </a:stretch>
        </p:blipFill>
        <p:spPr bwMode="auto">
          <a:xfrm>
            <a:off x="-1" y="0"/>
            <a:ext cx="9134389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3528" y="0"/>
            <a:ext cx="4038600" cy="2736304"/>
          </a:xfrm>
        </p:spPr>
        <p:txBody>
          <a:bodyPr/>
          <a:lstStyle/>
          <a:p>
            <a:r>
              <a:rPr lang="ru-RU" dirty="0" smtClean="0"/>
              <a:t>1. Какое наименьшее количество дуг нужно заказать, чтобы расстояние между соседними дугами было не более 70 см?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20072" y="188640"/>
            <a:ext cx="3606552" cy="4525963"/>
          </a:xfrm>
        </p:spPr>
        <p:txBody>
          <a:bodyPr/>
          <a:lstStyle/>
          <a:p>
            <a:r>
              <a:rPr lang="ru-RU" dirty="0" smtClean="0"/>
              <a:t>Длина теплицы - 6м</a:t>
            </a:r>
          </a:p>
          <a:p>
            <a:r>
              <a:rPr lang="ru-RU" dirty="0" smtClean="0"/>
              <a:t>Металлические дуги (полуокружность) – 5,53 м</a:t>
            </a:r>
            <a:endParaRPr lang="ru-RU" dirty="0"/>
          </a:p>
          <a:p>
            <a:r>
              <a:rPr lang="ru-RU" dirty="0" smtClean="0"/>
              <a:t>3 грядки</a:t>
            </a:r>
          </a:p>
          <a:p>
            <a:r>
              <a:rPr lang="ru-RU" dirty="0" smtClean="0"/>
              <a:t>Между грядками дорожки шириной 50 см</a:t>
            </a:r>
            <a:endParaRPr lang="ru-RU" dirty="0"/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251520" y="2852936"/>
            <a:ext cx="5256584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 smtClean="0"/>
              <a:t>Длина теплицы - 6м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Т.е. 600 см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933056"/>
            <a:ext cx="28440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600" b="1" dirty="0"/>
              <a:t>600:70=8,57…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4509120"/>
            <a:ext cx="538234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/>
              <a:t>Следовательно: 9 дуг нам понадобится, т.к. если мы возьмем 8 дуг, то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877272"/>
            <a:ext cx="83511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600" b="1" dirty="0"/>
              <a:t>600:8=75 см (что противоречит условию)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24328" y="4437112"/>
            <a:ext cx="5100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</a:rPr>
              <a:t>9</a:t>
            </a:r>
            <a:endParaRPr lang="ru-RU" sz="5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</a:t>
            </a:r>
            <a:r>
              <a:rPr lang="ru-RU" sz="3300" b="1" dirty="0" smtClean="0"/>
              <a:t>. Сколько упаковок плитки необходимо купить для дорожек между грядками, она продается в упаковках по 14 штук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8064" y="1412776"/>
            <a:ext cx="3744416" cy="1396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 теплице 2 дорожки шириной 50 см и длиной 6 м.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13555" t="14391" r="48811" b="51156"/>
          <a:stretch>
            <a:fillRect/>
          </a:stretch>
        </p:blipFill>
        <p:spPr bwMode="auto">
          <a:xfrm>
            <a:off x="179512" y="1772816"/>
            <a:ext cx="489654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3"/>
          <p:cNvSpPr>
            <a:spLocks noGrp="1"/>
          </p:cNvSpPr>
          <p:nvPr>
            <p:ph sz="half" idx="2"/>
          </p:nvPr>
        </p:nvSpPr>
        <p:spPr>
          <a:xfrm>
            <a:off x="5148064" y="2708920"/>
            <a:ext cx="3744416" cy="9361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Плитка имеет размеры 25 см </a:t>
            </a:r>
            <a:r>
              <a:rPr lang="ru-RU" dirty="0" err="1" smtClean="0"/>
              <a:t>х</a:t>
            </a:r>
            <a:r>
              <a:rPr lang="ru-RU" dirty="0" smtClean="0"/>
              <a:t> 25 см.</a:t>
            </a:r>
            <a:endParaRPr lang="ru-RU" dirty="0"/>
          </a:p>
        </p:txBody>
      </p:sp>
      <p:sp>
        <p:nvSpPr>
          <p:cNvPr id="8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4365104"/>
            <a:ext cx="8712968" cy="12961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600:25=24 плитки в длину</a:t>
            </a:r>
          </a:p>
          <a:p>
            <a:pPr>
              <a:buNone/>
            </a:pPr>
            <a:r>
              <a:rPr lang="ru-RU" dirty="0" smtClean="0"/>
              <a:t>50:25=2 в ширину, </a:t>
            </a:r>
          </a:p>
          <a:p>
            <a:pPr>
              <a:buNone/>
            </a:pPr>
            <a:r>
              <a:rPr lang="ru-RU" dirty="0" smtClean="0"/>
              <a:t>тогда на одной дорожке 24*2=48 плиток</a:t>
            </a:r>
            <a:endParaRPr lang="ru-RU" dirty="0"/>
          </a:p>
        </p:txBody>
      </p:sp>
      <p:sp>
        <p:nvSpPr>
          <p:cNvPr id="9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5445224"/>
            <a:ext cx="8640960" cy="5040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Две дорожки состоят из: 48*2=96 плиток.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" name="Содержимое 3"/>
          <p:cNvSpPr>
            <a:spLocks noGrp="1"/>
          </p:cNvSpPr>
          <p:nvPr>
            <p:ph sz="half" idx="2"/>
          </p:nvPr>
        </p:nvSpPr>
        <p:spPr>
          <a:xfrm>
            <a:off x="5148064" y="3717032"/>
            <a:ext cx="3744416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14 плиток в упаковке</a:t>
            </a:r>
            <a:endParaRPr lang="ru-RU" dirty="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23528" y="6021288"/>
          <a:ext cx="3420380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Формула" r:id="rId4" imgW="1206360" imgH="203040" progId="">
                  <p:embed/>
                </p:oleObj>
              </mc:Choice>
              <mc:Fallback>
                <p:oleObj name="Формула" r:id="rId4" imgW="1206360" imgH="2030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6021288"/>
                        <a:ext cx="3420380" cy="576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24328" y="4437112"/>
            <a:ext cx="5100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</a:rPr>
              <a:t>7</a:t>
            </a:r>
            <a:endParaRPr lang="ru-RU" sz="5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8" grpId="0" build="p"/>
      <p:bldP spid="9" grpId="0" build="p"/>
      <p:bldP spid="10" grpId="0" build="p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3. Найдите ширину теплицы. Ответ дайте в метрах с точностью до сотых.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20072" y="1628800"/>
            <a:ext cx="3923928" cy="6766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Для каркаса теплицы Сергей Петрович заказал металлические дуги в форме полуокружностей длиной 5,53 м каждая и покрытие для обтяжки.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11260" t="28344" r="65496" b="50984"/>
          <a:stretch>
            <a:fillRect/>
          </a:stretch>
        </p:blipFill>
        <p:spPr bwMode="auto">
          <a:xfrm>
            <a:off x="0" y="1484784"/>
            <a:ext cx="518457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10706" t="49016" r="73798" b="29329"/>
          <a:stretch>
            <a:fillRect/>
          </a:stretch>
        </p:blipFill>
        <p:spPr bwMode="auto">
          <a:xfrm>
            <a:off x="971600" y="1628800"/>
            <a:ext cx="2952328" cy="2319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https://ds03.infourok.ru/uploads/ex/1318/00004daf-3d8b0130/img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611560" y="3717032"/>
          <a:ext cx="2636325" cy="1276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Формула" r:id="rId5" imgW="812520" imgH="393480" progId="">
                  <p:embed/>
                </p:oleObj>
              </mc:Choice>
              <mc:Fallback>
                <p:oleObj name="Формула" r:id="rId5" imgW="812520" imgH="393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717032"/>
                        <a:ext cx="2636325" cy="12769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 flipV="1">
            <a:off x="1475656" y="4653136"/>
            <a:ext cx="720080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483768" y="4221088"/>
            <a:ext cx="720080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4572000" y="4210050"/>
          <a:ext cx="148272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Формула" r:id="rId7" imgW="457200" imgH="177480" progId="">
                  <p:embed/>
                </p:oleObj>
              </mc:Choice>
              <mc:Fallback>
                <p:oleObj name="Формула" r:id="rId7" imgW="457200" imgH="177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210050"/>
                        <a:ext cx="1482725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5961063" y="4035425"/>
          <a:ext cx="259397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Формула" r:id="rId9" imgW="799920" imgH="203040" progId="">
                  <p:embed/>
                </p:oleObj>
              </mc:Choice>
              <mc:Fallback>
                <p:oleObj name="Формула" r:id="rId9" imgW="799920" imgH="2030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1063" y="4035425"/>
                        <a:ext cx="259397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251520" y="5013176"/>
          <a:ext cx="3128963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Формула" r:id="rId11" imgW="965160" imgH="419040" progId="">
                  <p:embed/>
                </p:oleObj>
              </mc:Choice>
              <mc:Fallback>
                <p:oleObj name="Формула" r:id="rId11" imgW="965160" imgH="4190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013176"/>
                        <a:ext cx="3128963" cy="1362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5" name="Object 13"/>
          <p:cNvGraphicFramePr>
            <a:graphicFrameLocks noChangeAspect="1"/>
          </p:cNvGraphicFramePr>
          <p:nvPr/>
        </p:nvGraphicFramePr>
        <p:xfrm>
          <a:off x="3789363" y="5580063"/>
          <a:ext cx="4694237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Формула" r:id="rId13" imgW="1447560" imgH="203040" progId="">
                  <p:embed/>
                </p:oleObj>
              </mc:Choice>
              <mc:Fallback>
                <p:oleObj name="Формула" r:id="rId13" imgW="144756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9363" y="5580063"/>
                        <a:ext cx="4694237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812360" y="4725144"/>
            <a:ext cx="132600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</a:rPr>
              <a:t>3,52</a:t>
            </a:r>
            <a:endParaRPr lang="ru-RU" sz="5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2996952"/>
            <a:ext cx="4211960" cy="115212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Пусть ширина узкой грядки </a:t>
            </a:r>
            <a:r>
              <a:rPr lang="ru-RU" dirty="0" err="1" smtClean="0"/>
              <a:t>х</a:t>
            </a:r>
            <a:r>
              <a:rPr lang="ru-RU" dirty="0" smtClean="0"/>
              <a:t> м, а ширина широкой грядки 2х м.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4. Найдите ширину центральной грядки. Если она в два раза больше ширины узкой грядки. Ответ дайте в сантиметрах с точностью до десятков. </a:t>
            </a:r>
            <a:endParaRPr lang="ru-RU" sz="3200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 l="13555" t="14391" r="49365" b="47219"/>
          <a:stretch>
            <a:fillRect/>
          </a:stretch>
        </p:blipFill>
        <p:spPr bwMode="auto">
          <a:xfrm>
            <a:off x="0" y="1484784"/>
            <a:ext cx="482453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 l="51660" t="19485" r="14861" b="61812"/>
          <a:stretch>
            <a:fillRect/>
          </a:stretch>
        </p:blipFill>
        <p:spPr bwMode="auto">
          <a:xfrm>
            <a:off x="4788024" y="1556792"/>
            <a:ext cx="435597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95536" y="4437112"/>
          <a:ext cx="4158462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Формула" r:id="rId4" imgW="1676160" imgH="203040" progId="">
                  <p:embed/>
                </p:oleObj>
              </mc:Choice>
              <mc:Fallback>
                <p:oleObj name="Формула" r:id="rId4" imgW="1676160" imgH="2030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4437112"/>
                        <a:ext cx="4158462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1019175" y="4941888"/>
          <a:ext cx="30559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Формула" r:id="rId6" imgW="1231560" imgH="203040" progId="">
                  <p:embed/>
                </p:oleObj>
              </mc:Choice>
              <mc:Fallback>
                <p:oleObj name="Формула" r:id="rId6" imgW="1231560" imgH="2030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4941888"/>
                        <a:ext cx="3055938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251520" y="5517232"/>
          <a:ext cx="15430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Формула" r:id="rId8" imgW="622080" imgH="203040" progId="">
                  <p:embed/>
                </p:oleObj>
              </mc:Choice>
              <mc:Fallback>
                <p:oleObj name="Формула" r:id="rId8" imgW="622080" imgH="2030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517232"/>
                        <a:ext cx="154305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Object 7"/>
          <p:cNvGraphicFramePr>
            <a:graphicFrameLocks noChangeAspect="1"/>
          </p:cNvGraphicFramePr>
          <p:nvPr/>
        </p:nvGraphicFramePr>
        <p:xfrm>
          <a:off x="1907704" y="5445224"/>
          <a:ext cx="1272034" cy="878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Формула" r:id="rId10" imgW="571320" imgH="393480" progId="">
                  <p:embed/>
                </p:oleObj>
              </mc:Choice>
              <mc:Fallback>
                <p:oleObj name="Формула" r:id="rId10" imgW="571320" imgH="393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5445224"/>
                        <a:ext cx="1272034" cy="8784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3491880" y="5589240"/>
          <a:ext cx="132238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Формула" r:id="rId12" imgW="533160" imgH="203040" progId="">
                  <p:embed/>
                </p:oleObj>
              </mc:Choice>
              <mc:Fallback>
                <p:oleObj name="Формула" r:id="rId12" imgW="53316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5589240"/>
                        <a:ext cx="1322388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5" name="Object 9"/>
          <p:cNvGraphicFramePr>
            <a:graphicFrameLocks noChangeAspect="1"/>
          </p:cNvGraphicFramePr>
          <p:nvPr/>
        </p:nvGraphicFramePr>
        <p:xfrm>
          <a:off x="5148064" y="5661248"/>
          <a:ext cx="37782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Формула" r:id="rId14" imgW="1523880" imgH="203040" progId="">
                  <p:embed/>
                </p:oleObj>
              </mc:Choice>
              <mc:Fallback>
                <p:oleObj name="Формула" r:id="rId14" imgW="1523880" imgH="2030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5661248"/>
                        <a:ext cx="3778250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660232" y="4437112"/>
            <a:ext cx="116089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</a:rPr>
              <a:t>130</a:t>
            </a:r>
            <a:endParaRPr lang="ru-RU" sz="5000" b="1" dirty="0">
              <a:solidFill>
                <a:srgbClr val="FF0000"/>
              </a:solidFill>
            </a:endParaRPr>
          </a:p>
        </p:txBody>
      </p:sp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7164288" y="6165304"/>
          <a:ext cx="15430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Формула" r:id="rId16" imgW="622080" imgH="177480" progId="">
                  <p:embed/>
                </p:oleObj>
              </mc:Choice>
              <mc:Fallback>
                <p:oleObj name="Формула" r:id="rId16" imgW="622080" imgH="17748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6165304"/>
                        <a:ext cx="1543050" cy="44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763688" y="6165304"/>
            <a:ext cx="49333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/>
              <a:t>Округлим число до десятков</a:t>
            </a:r>
            <a:endParaRPr lang="ru-RU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5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5. Найдите высоту входа в теплицу. Ответ дайте в сантиметрах.</a:t>
            </a:r>
            <a:endParaRPr lang="ru-RU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3198" t="25048" r="34639" b="47854"/>
          <a:stretch>
            <a:fillRect/>
          </a:stretch>
        </p:blipFill>
        <p:spPr bwMode="auto">
          <a:xfrm>
            <a:off x="323528" y="1628800"/>
            <a:ext cx="410445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971600" y="2420888"/>
            <a:ext cx="576064" cy="10081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475163" y="1603375"/>
          <a:ext cx="3322637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Формула" r:id="rId4" imgW="888840" imgH="177480" progId="">
                  <p:embed/>
                </p:oleObj>
              </mc:Choice>
              <mc:Fallback>
                <p:oleObj name="Формула" r:id="rId4" imgW="888840" imgH="17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5163" y="1603375"/>
                        <a:ext cx="3322637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4567238" y="2136775"/>
          <a:ext cx="3468687" cy="143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Формула" r:id="rId6" imgW="952200" imgH="393480" progId="">
                  <p:embed/>
                </p:oleObj>
              </mc:Choice>
              <mc:Fallback>
                <p:oleObj name="Формула" r:id="rId6" imgW="952200" imgH="393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7238" y="2136775"/>
                        <a:ext cx="3468687" cy="1433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366713" y="3716338"/>
          <a:ext cx="304482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Формула" r:id="rId8" imgW="901440" imgH="215640" progId="">
                  <p:embed/>
                </p:oleObj>
              </mc:Choice>
              <mc:Fallback>
                <p:oleObj name="Формула" r:id="rId8" imgW="901440" imgH="215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13" y="3716338"/>
                        <a:ext cx="3044825" cy="73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44008" y="3717032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По теореме Пифагора</a:t>
            </a:r>
            <a:endParaRPr lang="ru-RU" sz="3200" b="1" dirty="0"/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201613" y="4581525"/>
          <a:ext cx="7675562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Формула" r:id="rId10" imgW="2273040" imgH="279360" progId="">
                  <p:embed/>
                </p:oleObj>
              </mc:Choice>
              <mc:Fallback>
                <p:oleObj name="Формула" r:id="rId10" imgW="2273040" imgH="27936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3" y="4581525"/>
                        <a:ext cx="7675562" cy="944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956376" y="1700808"/>
            <a:ext cx="725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см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8028384" y="2564904"/>
            <a:ext cx="725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см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3491880" y="3789040"/>
            <a:ext cx="725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см</a:t>
            </a:r>
            <a:endParaRPr lang="ru-RU" sz="3200" dirty="0"/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240978" y="5661248"/>
          <a:ext cx="8903022" cy="755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Формула" r:id="rId12" imgW="2997000" imgH="253800" progId="">
                  <p:embed/>
                </p:oleObj>
              </mc:Choice>
              <mc:Fallback>
                <p:oleObj name="Формула" r:id="rId12" imgW="2997000" imgH="25380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978" y="5661248"/>
                        <a:ext cx="8903022" cy="7555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740352" y="4365104"/>
            <a:ext cx="116089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</a:rPr>
              <a:t>152</a:t>
            </a:r>
            <a:endParaRPr lang="ru-RU" sz="5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268760"/>
            <a:ext cx="8410539" cy="27084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</a:t>
            </a:r>
          </a:p>
          <a:p>
            <a:pPr algn="ctr"/>
            <a:r>
              <a:rPr lang="ru-RU" sz="8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внимание! </a:t>
            </a:r>
            <a:endParaRPr lang="ru-RU" sz="8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одзаголовок 1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188913"/>
            <a:ext cx="7489825" cy="1655762"/>
          </a:xfrm>
        </p:spPr>
        <p:txBody>
          <a:bodyPr>
            <a:normAutofit fontScale="25000" lnSpcReduction="20000"/>
          </a:bodyPr>
          <a:lstStyle/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Выделять ключевые фразы и основные вопросы из текста заданий.</a:t>
            </a:r>
            <a:endParaRPr lang="ru-RU" altLang="ru-RU" sz="9000" i="1" dirty="0" smtClean="0"/>
          </a:p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Разбираться в изображениях рисунков, планов и масштабе фигур на рисунках.</a:t>
            </a:r>
            <a:endParaRPr lang="ru-RU" altLang="ru-RU" sz="9000" i="1" dirty="0" smtClean="0"/>
          </a:p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Анализировать и пользоваться информацией  из таблиц.</a:t>
            </a:r>
            <a:endParaRPr lang="ru-RU" altLang="ru-RU" sz="9000" i="1" dirty="0" smtClean="0"/>
          </a:p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Анализировать и пользоваться информацией из графика.</a:t>
            </a:r>
            <a:endParaRPr lang="ru-RU" altLang="ru-RU" sz="9000" i="1" dirty="0" smtClean="0"/>
          </a:p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Выполнять арифметические действия с натуральными числами, десятичными и обыкновенными дробями, </a:t>
            </a:r>
            <a:r>
              <a:rPr lang="ru-RU" altLang="ru-RU" sz="9000" dirty="0" smtClean="0"/>
              <a:t>производить </a:t>
            </a:r>
            <a:r>
              <a:rPr lang="ru-RU" altLang="ru-RU" sz="9000" dirty="0" smtClean="0"/>
              <a:t>возведение числа в степень, извлекать арифметический квадратный корень из числа.</a:t>
            </a:r>
          </a:p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Находить число от процента и проценты от числа. </a:t>
            </a:r>
            <a:endParaRPr lang="ru-RU" altLang="ru-RU" sz="9000" i="1" dirty="0" smtClean="0"/>
          </a:p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Находить часть от числа и число по его части.</a:t>
            </a:r>
            <a:endParaRPr lang="ru-RU" altLang="ru-RU" sz="9000" i="1" dirty="0" smtClean="0"/>
          </a:p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П</a:t>
            </a:r>
            <a:r>
              <a:rPr lang="en-US" altLang="ru-RU" sz="9000" dirty="0" err="1" smtClean="0"/>
              <a:t>ереводить</a:t>
            </a:r>
            <a:r>
              <a:rPr lang="en-US" altLang="ru-RU" sz="9000" dirty="0" smtClean="0"/>
              <a:t> </a:t>
            </a:r>
            <a:r>
              <a:rPr lang="en-US" altLang="ru-RU" sz="9000" dirty="0" err="1" smtClean="0"/>
              <a:t>единицы</a:t>
            </a:r>
            <a:r>
              <a:rPr lang="en-US" altLang="ru-RU" sz="9000" dirty="0" smtClean="0"/>
              <a:t> </a:t>
            </a:r>
            <a:r>
              <a:rPr lang="en-US" altLang="ru-RU" sz="9000" dirty="0" err="1" smtClean="0"/>
              <a:t>измерения</a:t>
            </a:r>
            <a:r>
              <a:rPr lang="en-US" altLang="ru-RU" sz="9000" dirty="0" smtClean="0"/>
              <a:t>.</a:t>
            </a:r>
            <a:endParaRPr lang="ru-RU" altLang="ru-RU" sz="9000" i="1" dirty="0" smtClean="0"/>
          </a:p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О</a:t>
            </a:r>
            <a:r>
              <a:rPr lang="en-US" altLang="ru-RU" sz="9000" dirty="0" err="1" smtClean="0"/>
              <a:t>круглять</a:t>
            </a:r>
            <a:r>
              <a:rPr lang="en-US" altLang="ru-RU" sz="9000" dirty="0" smtClean="0"/>
              <a:t> </a:t>
            </a:r>
            <a:r>
              <a:rPr lang="en-US" altLang="ru-RU" sz="9000" dirty="0" err="1" smtClean="0"/>
              <a:t>числа</a:t>
            </a:r>
            <a:r>
              <a:rPr lang="en-US" altLang="ru-RU" sz="9000" dirty="0" smtClean="0"/>
              <a:t>.</a:t>
            </a:r>
            <a:endParaRPr lang="ru-RU" altLang="ru-RU" sz="9000" i="1" dirty="0" smtClean="0"/>
          </a:p>
          <a:p>
            <a:pPr algn="l">
              <a:buFont typeface="Wingdings" pitchFamily="2" charset="2"/>
              <a:buChar char="ü"/>
            </a:pPr>
            <a:r>
              <a:rPr lang="en-US" altLang="ru-RU" sz="9000" dirty="0" err="1" smtClean="0"/>
              <a:t>Применять</a:t>
            </a:r>
            <a:r>
              <a:rPr lang="en-US" altLang="ru-RU" sz="9000" dirty="0" smtClean="0"/>
              <a:t> </a:t>
            </a:r>
            <a:r>
              <a:rPr lang="en-US" altLang="ru-RU" sz="9000" dirty="0" err="1" smtClean="0"/>
              <a:t>основное</a:t>
            </a:r>
            <a:r>
              <a:rPr lang="en-US" altLang="ru-RU" sz="9000" dirty="0" smtClean="0"/>
              <a:t> </a:t>
            </a:r>
            <a:r>
              <a:rPr lang="en-US" altLang="ru-RU" sz="9000" dirty="0" err="1" smtClean="0"/>
              <a:t>свойство</a:t>
            </a:r>
            <a:r>
              <a:rPr lang="en-US" altLang="ru-RU" sz="9000" dirty="0" smtClean="0"/>
              <a:t> </a:t>
            </a:r>
            <a:r>
              <a:rPr lang="en-US" altLang="ru-RU" sz="9000" dirty="0" err="1" smtClean="0"/>
              <a:t>пропорции</a:t>
            </a:r>
            <a:r>
              <a:rPr lang="en-US" altLang="ru-RU" sz="9000" dirty="0" smtClean="0"/>
              <a:t>.</a:t>
            </a:r>
            <a:endParaRPr lang="ru-RU" altLang="ru-RU" sz="9000" i="1" dirty="0" smtClean="0"/>
          </a:p>
          <a:p>
            <a:pPr algn="l">
              <a:buFont typeface="Wingdings" pitchFamily="2" charset="2"/>
              <a:buChar char="ü"/>
            </a:pPr>
            <a:r>
              <a:rPr lang="ru-RU" altLang="ru-RU" sz="9000" dirty="0" smtClean="0"/>
              <a:t>Р</a:t>
            </a:r>
            <a:r>
              <a:rPr lang="en-US" altLang="ru-RU" sz="9000" dirty="0" err="1" smtClean="0"/>
              <a:t>ешать</a:t>
            </a:r>
            <a:r>
              <a:rPr lang="en-US" altLang="ru-RU" sz="9000" dirty="0" smtClean="0"/>
              <a:t> </a:t>
            </a:r>
            <a:r>
              <a:rPr lang="en-US" altLang="ru-RU" sz="9000" dirty="0" err="1" smtClean="0"/>
              <a:t>уравнения</a:t>
            </a:r>
            <a:r>
              <a:rPr lang="en-US" altLang="ru-RU" sz="9000" dirty="0" smtClean="0"/>
              <a:t>, </a:t>
            </a:r>
            <a:r>
              <a:rPr lang="en-US" altLang="ru-RU" sz="9000" dirty="0" err="1" smtClean="0"/>
              <a:t>неравенства</a:t>
            </a:r>
            <a:r>
              <a:rPr lang="en-US" altLang="ru-RU" sz="9000" dirty="0" smtClean="0"/>
              <a:t>.</a:t>
            </a:r>
            <a:endParaRPr lang="ru-RU" altLang="ru-RU" sz="9000" i="1" dirty="0" smtClean="0"/>
          </a:p>
          <a:p>
            <a:endParaRPr lang="ru-RU" altLang="ru-RU" sz="2400" dirty="0" smtClean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553AE3F-987E-4B1D-A556-3423AF0BE508}"/>
              </a:ext>
            </a:extLst>
          </p:cNvPr>
          <p:cNvSpPr/>
          <p:nvPr/>
        </p:nvSpPr>
        <p:spPr>
          <a:xfrm>
            <a:off x="251520" y="260648"/>
            <a:ext cx="1008112" cy="590465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Умения, необходимые при решении практико-ориентированных задач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2"/>
          <p:cNvSpPr>
            <a:spLocks noChangeArrowheads="1"/>
          </p:cNvSpPr>
          <p:nvPr/>
        </p:nvSpPr>
        <p:spPr bwMode="auto">
          <a:xfrm>
            <a:off x="107950" y="-26988"/>
            <a:ext cx="6840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400">
              <a:cs typeface="Times New Roman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E0F5B8-B237-408D-9E90-5FFA3679BCA2}"/>
              </a:ext>
            </a:extLst>
          </p:cNvPr>
          <p:cNvSpPr/>
          <p:nvPr/>
        </p:nvSpPr>
        <p:spPr>
          <a:xfrm>
            <a:off x="251520" y="260648"/>
            <a:ext cx="1008112" cy="590465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Формулы, необходимые при решении практико-ориентированных задач</a:t>
            </a:r>
          </a:p>
        </p:txBody>
      </p:sp>
      <p:sp>
        <p:nvSpPr>
          <p:cNvPr id="8196" name="AutoShape 6" descr="Чем отличается площадь от периметр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>
              <a:cs typeface="Times New Roman" pitchFamily="18" charset="0"/>
            </a:endParaRPr>
          </a:p>
        </p:txBody>
      </p:sp>
      <p:sp>
        <p:nvSpPr>
          <p:cNvPr id="8197" name="AutoShape 8" descr="Чем отличается площадь от периметр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>
              <a:cs typeface="Times New Roman" pitchFamily="18" charset="0"/>
            </a:endParaRPr>
          </a:p>
        </p:txBody>
      </p:sp>
      <p:pic>
        <p:nvPicPr>
          <p:cNvPr id="8198" name="Picture 10" descr="Чем отличается площадь от периметра"/>
          <p:cNvPicPr>
            <a:picLocks noChangeAspect="1" noChangeArrowheads="1"/>
          </p:cNvPicPr>
          <p:nvPr/>
        </p:nvPicPr>
        <p:blipFill>
          <a:blip r:embed="rId2" cstate="print"/>
          <a:srcRect t="4485" b="8971"/>
          <a:stretch>
            <a:fillRect/>
          </a:stretch>
        </p:blipFill>
        <p:spPr bwMode="auto">
          <a:xfrm>
            <a:off x="1547664" y="2132856"/>
            <a:ext cx="3392161" cy="20631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19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60648"/>
            <a:ext cx="7207229" cy="16561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200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212976"/>
            <a:ext cx="3851275" cy="18764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20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4509120"/>
            <a:ext cx="3423043" cy="19442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863600" y="1700213"/>
            <a:ext cx="7416800" cy="1470025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/>
            </a:r>
            <a:br>
              <a:rPr lang="ru-RU" altLang="ru-RU" sz="3600" smtClean="0"/>
            </a:br>
            <a:endParaRPr lang="es-ES" altLang="ru-RU" sz="4400" smtClean="0">
              <a:solidFill>
                <a:schemeClr val="tx1"/>
              </a:solidFill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298309F7-06A9-43D8-953C-7C3BE6733FBA}"/>
              </a:ext>
            </a:extLst>
          </p:cNvPr>
          <p:cNvGraphicFramePr/>
          <p:nvPr/>
        </p:nvGraphicFramePr>
        <p:xfrm>
          <a:off x="467544" y="820936"/>
          <a:ext cx="8496944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5E77586-E8E4-4025-B77A-EAFEC61E6171}"/>
              </a:ext>
            </a:extLst>
          </p:cNvPr>
          <p:cNvSpPr/>
          <p:nvPr/>
        </p:nvSpPr>
        <p:spPr>
          <a:xfrm rot="5400000">
            <a:off x="4391980" y="-3807804"/>
            <a:ext cx="504056" cy="849694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Тематика практико-ориентированных задач: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36047" r="27228" b="6250"/>
          <a:stretch>
            <a:fillRect/>
          </a:stretch>
        </p:blipFill>
        <p:spPr bwMode="auto">
          <a:xfrm>
            <a:off x="0" y="188639"/>
            <a:ext cx="9144000" cy="623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5177" t="54750" r="26674" b="34422"/>
          <a:stretch>
            <a:fillRect/>
          </a:stretch>
        </p:blipFill>
        <p:spPr bwMode="auto">
          <a:xfrm>
            <a:off x="0" y="260648"/>
            <a:ext cx="9112285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5649" t="29328" r="49447" b="45078"/>
          <a:stretch>
            <a:fillRect/>
          </a:stretch>
        </p:blipFill>
        <p:spPr bwMode="auto">
          <a:xfrm>
            <a:off x="251520" y="1556792"/>
            <a:ext cx="324036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827584" y="1844824"/>
            <a:ext cx="1368152" cy="136815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763688" y="1628800"/>
            <a:ext cx="1368152" cy="136815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827584" y="1628800"/>
            <a:ext cx="936104" cy="21602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195736" y="2996952"/>
            <a:ext cx="936104" cy="21602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Содержимое 19"/>
          <p:cNvGraphicFramePr>
            <a:graphicFrameLocks noGrp="1" noChangeAspect="1"/>
          </p:cNvGraphicFramePr>
          <p:nvPr>
            <p:ph idx="1"/>
          </p:nvPr>
        </p:nvGraphicFramePr>
        <p:xfrm>
          <a:off x="3708400" y="1747838"/>
          <a:ext cx="3348038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Формула" r:id="rId4" imgW="1066680" imgH="253800" progId="">
                  <p:embed/>
                </p:oleObj>
              </mc:Choice>
              <mc:Fallback>
                <p:oleObj name="Формула" r:id="rId4" imgW="1066680" imgH="253800" progId="">
                  <p:embed/>
                  <p:pic>
                    <p:nvPicPr>
                      <p:cNvPr id="0" name="Содержимое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747838"/>
                        <a:ext cx="3348038" cy="796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Содержимое 19"/>
          <p:cNvGraphicFramePr>
            <a:graphicFrameLocks noChangeAspect="1"/>
          </p:cNvGraphicFramePr>
          <p:nvPr/>
        </p:nvGraphicFramePr>
        <p:xfrm>
          <a:off x="3563888" y="2924944"/>
          <a:ext cx="5221287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Формула" r:id="rId6" imgW="1663560" imgH="228600" progId="">
                  <p:embed/>
                </p:oleObj>
              </mc:Choice>
              <mc:Fallback>
                <p:oleObj name="Формула" r:id="rId6" imgW="1663560" imgH="2286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2924944"/>
                        <a:ext cx="5221287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Содержимое 19"/>
          <p:cNvGraphicFramePr>
            <a:graphicFrameLocks noChangeAspect="1"/>
          </p:cNvGraphicFramePr>
          <p:nvPr/>
        </p:nvGraphicFramePr>
        <p:xfrm>
          <a:off x="1681163" y="4700588"/>
          <a:ext cx="20716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Формула" r:id="rId8" imgW="660240" imgH="177480" progId="">
                  <p:embed/>
                </p:oleObj>
              </mc:Choice>
              <mc:Fallback>
                <p:oleObj name="Формула" r:id="rId8" imgW="66024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1163" y="4700588"/>
                        <a:ext cx="2071687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Содержимое 19"/>
          <p:cNvGraphicFramePr>
            <a:graphicFrameLocks noChangeAspect="1"/>
          </p:cNvGraphicFramePr>
          <p:nvPr/>
        </p:nvGraphicFramePr>
        <p:xfrm>
          <a:off x="3779912" y="4725144"/>
          <a:ext cx="28686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Формула" r:id="rId10" imgW="914400" imgH="177480" progId="">
                  <p:embed/>
                </p:oleObj>
              </mc:Choice>
              <mc:Fallback>
                <p:oleObj name="Формула" r:id="rId10" imgW="91440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4725144"/>
                        <a:ext cx="2868613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5177" t="30141" r="26674" b="43281"/>
          <a:stretch>
            <a:fillRect/>
          </a:stretch>
        </p:blipFill>
        <p:spPr bwMode="auto">
          <a:xfrm>
            <a:off x="0" y="0"/>
            <a:ext cx="9144000" cy="283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одержимое 4"/>
          <p:cNvGraphicFramePr>
            <a:graphicFrameLocks noGrp="1" noChangeAspect="1"/>
          </p:cNvGraphicFramePr>
          <p:nvPr>
            <p:ph idx="1"/>
          </p:nvPr>
        </p:nvGraphicFramePr>
        <p:xfrm>
          <a:off x="395536" y="2780928"/>
          <a:ext cx="2132473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Формула" r:id="rId4" imgW="647640" imgH="393480" progId="">
                  <p:embed/>
                </p:oleObj>
              </mc:Choice>
              <mc:Fallback>
                <p:oleObj name="Формула" r:id="rId4" imgW="647640" imgH="393480" progId="">
                  <p:embed/>
                  <p:pic>
                    <p:nvPicPr>
                      <p:cNvPr id="0" name="Содержимое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780928"/>
                        <a:ext cx="2132473" cy="12961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676456" y="1916832"/>
            <a:ext cx="467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88024" y="0"/>
            <a:ext cx="467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88024" y="1844824"/>
            <a:ext cx="467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</a:t>
            </a:r>
            <a:endParaRPr lang="ru-RU" sz="3600" b="1" dirty="0"/>
          </a:p>
        </p:txBody>
      </p:sp>
      <p:graphicFrame>
        <p:nvGraphicFramePr>
          <p:cNvPr id="3076" name="Содержимое 4"/>
          <p:cNvGraphicFramePr>
            <a:graphicFrameLocks noChangeAspect="1"/>
          </p:cNvGraphicFramePr>
          <p:nvPr/>
        </p:nvGraphicFramePr>
        <p:xfrm>
          <a:off x="3131840" y="2852936"/>
          <a:ext cx="1881187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Формула" r:id="rId6" imgW="571320" imgH="393480" progId="">
                  <p:embed/>
                </p:oleObj>
              </mc:Choice>
              <mc:Fallback>
                <p:oleObj name="Формула" r:id="rId6" imgW="571320" imgH="393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2852936"/>
                        <a:ext cx="1881187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Содержимое 4"/>
          <p:cNvGraphicFramePr>
            <a:graphicFrameLocks noChangeAspect="1"/>
          </p:cNvGraphicFramePr>
          <p:nvPr/>
        </p:nvGraphicFramePr>
        <p:xfrm>
          <a:off x="4960938" y="3213100"/>
          <a:ext cx="217487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Формула" r:id="rId8" imgW="660240" imgH="203040" progId="">
                  <p:embed/>
                </p:oleObj>
              </mc:Choice>
              <mc:Fallback>
                <p:oleObj name="Формула" r:id="rId8" imgW="660240" imgH="2030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0938" y="3213100"/>
                        <a:ext cx="2174875" cy="66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Содержимое 4"/>
          <p:cNvGraphicFramePr>
            <a:graphicFrameLocks noChangeAspect="1"/>
          </p:cNvGraphicFramePr>
          <p:nvPr/>
        </p:nvGraphicFramePr>
        <p:xfrm>
          <a:off x="-12700" y="4581525"/>
          <a:ext cx="31369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Формула" r:id="rId10" imgW="952200" imgH="203040" progId="">
                  <p:embed/>
                </p:oleObj>
              </mc:Choice>
              <mc:Fallback>
                <p:oleObj name="Формула" r:id="rId10" imgW="952200" imgH="2030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2700" y="4581525"/>
                        <a:ext cx="3136900" cy="66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Содержимое 4"/>
          <p:cNvGraphicFramePr>
            <a:graphicFrameLocks noChangeAspect="1"/>
          </p:cNvGraphicFramePr>
          <p:nvPr/>
        </p:nvGraphicFramePr>
        <p:xfrm>
          <a:off x="3131840" y="4581128"/>
          <a:ext cx="1881187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Формула" r:id="rId12" imgW="571320" imgH="203040" progId="">
                  <p:embed/>
                </p:oleObj>
              </mc:Choice>
              <mc:Fallback>
                <p:oleObj name="Формула" r:id="rId12" imgW="57132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4581128"/>
                        <a:ext cx="1881187" cy="66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0" name="Содержимое 4"/>
          <p:cNvGraphicFramePr>
            <a:graphicFrameLocks noChangeAspect="1"/>
          </p:cNvGraphicFramePr>
          <p:nvPr/>
        </p:nvGraphicFramePr>
        <p:xfrm>
          <a:off x="5129213" y="4581525"/>
          <a:ext cx="163036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Формула" r:id="rId14" imgW="495000" imgH="203040" progId="">
                  <p:embed/>
                </p:oleObj>
              </mc:Choice>
              <mc:Fallback>
                <p:oleObj name="Формула" r:id="rId14" imgW="495000" imgH="2030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9213" y="4581525"/>
                        <a:ext cx="1630362" cy="66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25731" t="23250" r="27781" b="66906"/>
          <a:stretch>
            <a:fillRect/>
          </a:stretch>
        </p:blipFill>
        <p:spPr bwMode="auto">
          <a:xfrm>
            <a:off x="1" y="0"/>
            <a:ext cx="9143999" cy="108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14662" t="21282" r="59327" b="50172"/>
          <a:stretch>
            <a:fillRect/>
          </a:stretch>
        </p:blipFill>
        <p:spPr bwMode="auto">
          <a:xfrm>
            <a:off x="0" y="1124744"/>
            <a:ext cx="338437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l="50010" t="30141" r="26674" b="47860"/>
          <a:stretch>
            <a:fillRect/>
          </a:stretch>
        </p:blipFill>
        <p:spPr bwMode="auto">
          <a:xfrm>
            <a:off x="0" y="3645024"/>
            <a:ext cx="3613510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одержимое 6"/>
          <p:cNvGraphicFramePr>
            <a:graphicFrameLocks noGrp="1" noChangeAspect="1"/>
          </p:cNvGraphicFramePr>
          <p:nvPr>
            <p:ph idx="1"/>
          </p:nvPr>
        </p:nvGraphicFramePr>
        <p:xfrm>
          <a:off x="3491880" y="1196752"/>
          <a:ext cx="2111896" cy="721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Формула" r:id="rId6" imgW="520560" imgH="177480" progId="">
                  <p:embed/>
                </p:oleObj>
              </mc:Choice>
              <mc:Fallback>
                <p:oleObj name="Формула" r:id="rId6" imgW="520560" imgH="177480" progId="">
                  <p:embed/>
                  <p:pic>
                    <p:nvPicPr>
                      <p:cNvPr id="0" name="Содержимое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1196752"/>
                        <a:ext cx="2111896" cy="7210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Содержимое 6"/>
          <p:cNvGraphicFramePr>
            <a:graphicFrameLocks noChangeAspect="1"/>
          </p:cNvGraphicFramePr>
          <p:nvPr/>
        </p:nvGraphicFramePr>
        <p:xfrm>
          <a:off x="3635896" y="1988840"/>
          <a:ext cx="42227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Формула" r:id="rId8" imgW="1041120" imgH="177480" progId="">
                  <p:embed/>
                </p:oleObj>
              </mc:Choice>
              <mc:Fallback>
                <p:oleObj name="Формула" r:id="rId8" imgW="1041120" imgH="177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988840"/>
                        <a:ext cx="4222750" cy="72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Содержимое 6"/>
          <p:cNvGraphicFramePr>
            <a:graphicFrameLocks noChangeAspect="1"/>
          </p:cNvGraphicFramePr>
          <p:nvPr/>
        </p:nvGraphicFramePr>
        <p:xfrm>
          <a:off x="3419872" y="3068960"/>
          <a:ext cx="2308390" cy="130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Формула" r:id="rId10" imgW="698400" imgH="393480" progId="">
                  <p:embed/>
                </p:oleObj>
              </mc:Choice>
              <mc:Fallback>
                <p:oleObj name="Формула" r:id="rId10" imgW="698400" imgH="393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3068960"/>
                        <a:ext cx="2308390" cy="13004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 flipV="1">
            <a:off x="4067944" y="3140968"/>
            <a:ext cx="144016" cy="5040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4067944" y="3861048"/>
            <a:ext cx="144016" cy="5040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03" name="Содержимое 6"/>
          <p:cNvGraphicFramePr>
            <a:graphicFrameLocks noChangeAspect="1"/>
          </p:cNvGraphicFramePr>
          <p:nvPr/>
        </p:nvGraphicFramePr>
        <p:xfrm>
          <a:off x="3923928" y="4509120"/>
          <a:ext cx="2854325" cy="130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Формула" r:id="rId12" imgW="863280" imgH="393480" progId="">
                  <p:embed/>
                </p:oleObj>
              </mc:Choice>
              <mc:Fallback>
                <p:oleObj name="Формула" r:id="rId12" imgW="863280" imgH="393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4509120"/>
                        <a:ext cx="2854325" cy="1300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6732240" y="4869160"/>
          <a:ext cx="100806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Формула" r:id="rId14" imgW="304560" imgH="203040" progId="">
                  <p:embed/>
                </p:oleObj>
              </mc:Choice>
              <mc:Fallback>
                <p:oleObj name="Формула" r:id="rId14" imgW="30456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40" y="4869160"/>
                        <a:ext cx="1008062" cy="66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4283968" y="5877272"/>
          <a:ext cx="32766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Формула" r:id="rId16" imgW="990360" imgH="203040" progId="">
                  <p:embed/>
                </p:oleObj>
              </mc:Choice>
              <mc:Fallback>
                <p:oleObj name="Формула" r:id="rId16" imgW="990360" imgH="2030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5877272"/>
                        <a:ext cx="3276600" cy="66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25731" t="28172" r="27227" b="58047"/>
          <a:stretch>
            <a:fillRect/>
          </a:stretch>
        </p:blipFill>
        <p:spPr bwMode="auto">
          <a:xfrm>
            <a:off x="129240" y="0"/>
            <a:ext cx="901476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3" name="Содержимое 6"/>
          <p:cNvGraphicFramePr>
            <a:graphicFrameLocks noChangeAspect="1"/>
          </p:cNvGraphicFramePr>
          <p:nvPr/>
        </p:nvGraphicFramePr>
        <p:xfrm>
          <a:off x="3492500" y="1196975"/>
          <a:ext cx="211137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Формула" r:id="rId4" imgW="520560" imgH="177480" progId="">
                  <p:embed/>
                </p:oleObj>
              </mc:Choice>
              <mc:Fallback>
                <p:oleObj name="Формула" r:id="rId4" imgW="520560" imgH="177480" progId="">
                  <p:embed/>
                  <p:pic>
                    <p:nvPicPr>
                      <p:cNvPr id="0" name="Содержимое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1196975"/>
                        <a:ext cx="2111375" cy="72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Содержимое 6"/>
          <p:cNvGraphicFramePr>
            <a:graphicFrameLocks noChangeAspect="1"/>
          </p:cNvGraphicFramePr>
          <p:nvPr/>
        </p:nvGraphicFramePr>
        <p:xfrm>
          <a:off x="3635896" y="1916832"/>
          <a:ext cx="2396281" cy="1108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Формула" r:id="rId6" imgW="850680" imgH="393480" progId="">
                  <p:embed/>
                </p:oleObj>
              </mc:Choice>
              <mc:Fallback>
                <p:oleObj name="Формула" r:id="rId6" imgW="850680" imgH="393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916832"/>
                        <a:ext cx="2396281" cy="11082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Содержимое 6"/>
          <p:cNvGraphicFramePr>
            <a:graphicFrameLocks noGrp="1" noChangeAspect="1"/>
          </p:cNvGraphicFramePr>
          <p:nvPr>
            <p:ph idx="1"/>
          </p:nvPr>
        </p:nvGraphicFramePr>
        <p:xfrm>
          <a:off x="3635896" y="3501008"/>
          <a:ext cx="2354197" cy="1074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Формула" r:id="rId8" imgW="863280" imgH="393480" progId="">
                  <p:embed/>
                </p:oleObj>
              </mc:Choice>
              <mc:Fallback>
                <p:oleObj name="Формула" r:id="rId8" imgW="863280" imgH="393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3501008"/>
                        <a:ext cx="2354197" cy="10740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 flipV="1">
            <a:off x="4499992" y="3645024"/>
            <a:ext cx="504056" cy="3600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4788024" y="4149080"/>
            <a:ext cx="504056" cy="3600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28" name="Содержимое 6"/>
          <p:cNvGraphicFramePr>
            <a:graphicFrameLocks noChangeAspect="1"/>
          </p:cNvGraphicFramePr>
          <p:nvPr/>
        </p:nvGraphicFramePr>
        <p:xfrm>
          <a:off x="6084168" y="3645024"/>
          <a:ext cx="1621243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Формула" r:id="rId10" imgW="444240" imgH="177480" progId="">
                  <p:embed/>
                </p:oleObj>
              </mc:Choice>
              <mc:Fallback>
                <p:oleObj name="Формула" r:id="rId10" imgW="44424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168" y="3645024"/>
                        <a:ext cx="1621243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Содержимое 6"/>
          <p:cNvGraphicFramePr>
            <a:graphicFrameLocks noChangeAspect="1"/>
          </p:cNvGraphicFramePr>
          <p:nvPr/>
        </p:nvGraphicFramePr>
        <p:xfrm>
          <a:off x="7740352" y="3645024"/>
          <a:ext cx="123507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Формула" r:id="rId12" imgW="380880" imgH="177480" progId="">
                  <p:embed/>
                </p:oleObj>
              </mc:Choice>
              <mc:Fallback>
                <p:oleObj name="Формула" r:id="rId12" imgW="380880" imgH="1774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352" y="3645024"/>
                        <a:ext cx="1235075" cy="57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Содержимое 6"/>
          <p:cNvGraphicFramePr>
            <a:graphicFrameLocks noChangeAspect="1"/>
          </p:cNvGraphicFramePr>
          <p:nvPr/>
        </p:nvGraphicFramePr>
        <p:xfrm>
          <a:off x="251520" y="4725144"/>
          <a:ext cx="2790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Формула" r:id="rId14" imgW="990360" imgH="177480" progId="">
                  <p:embed/>
                </p:oleObj>
              </mc:Choice>
              <mc:Fallback>
                <p:oleObj name="Формула" r:id="rId14" imgW="990360" imgH="1774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725144"/>
                        <a:ext cx="2790825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1" name="Содержимое 6"/>
          <p:cNvGraphicFramePr>
            <a:graphicFrameLocks noChangeAspect="1"/>
          </p:cNvGraphicFramePr>
          <p:nvPr/>
        </p:nvGraphicFramePr>
        <p:xfrm>
          <a:off x="395536" y="5517232"/>
          <a:ext cx="33274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Формула" r:id="rId16" imgW="1180800" imgH="177480" progId="">
                  <p:embed/>
                </p:oleObj>
              </mc:Choice>
              <mc:Fallback>
                <p:oleObj name="Формула" r:id="rId16" imgW="1180800" imgH="17748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5517232"/>
                        <a:ext cx="3327400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2" name="Object 12"/>
          <p:cNvGraphicFramePr>
            <a:graphicFrameLocks noChangeAspect="1"/>
          </p:cNvGraphicFramePr>
          <p:nvPr/>
        </p:nvGraphicFramePr>
        <p:xfrm>
          <a:off x="4159250" y="5122863"/>
          <a:ext cx="3863975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Формула" r:id="rId18" imgW="1371600" imgH="203040" progId="">
                  <p:embed/>
                </p:oleObj>
              </mc:Choice>
              <mc:Fallback>
                <p:oleObj name="Формула" r:id="rId18" imgW="1371600" imgH="2030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0" y="5122863"/>
                        <a:ext cx="3863975" cy="573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0" cstate="print"/>
          <a:srcRect l="50010" t="30141" r="26674" b="47860"/>
          <a:stretch>
            <a:fillRect/>
          </a:stretch>
        </p:blipFill>
        <p:spPr bwMode="auto">
          <a:xfrm>
            <a:off x="0" y="1340768"/>
            <a:ext cx="3613510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498</Words>
  <Application>Microsoft Office PowerPoint</Application>
  <PresentationFormat>Экран (4:3)</PresentationFormat>
  <Paragraphs>91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Сколько упаковок плитки необходимо купить для дорожек между грядками, она продается в упаковках по 14 штук?</vt:lpstr>
      <vt:lpstr>3. Найдите ширину теплицы. Ответ дайте в метрах с точностью до сотых.</vt:lpstr>
      <vt:lpstr>Презентация PowerPoint</vt:lpstr>
      <vt:lpstr>5. Найдите высоту входа в теплицу. Ответ дайте в сантиметрах.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Межшкольный факультатив 26.11.2020</dc:title>
  <dc:creator>user</dc:creator>
  <cp:lastModifiedBy>user</cp:lastModifiedBy>
  <cp:revision>4</cp:revision>
  <dcterms:created xsi:type="dcterms:W3CDTF">2019-09-04T05:15:28Z</dcterms:created>
  <dcterms:modified xsi:type="dcterms:W3CDTF">2024-02-07T11:09:04Z</dcterms:modified>
</cp:coreProperties>
</file>