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49" r:id="rId2"/>
    <p:sldMasterId id="2147483787" r:id="rId3"/>
  </p:sldMasterIdLst>
  <p:sldIdLst>
    <p:sldId id="281" r:id="rId4"/>
    <p:sldId id="278" r:id="rId5"/>
    <p:sldId id="258" r:id="rId6"/>
    <p:sldId id="277" r:id="rId7"/>
    <p:sldId id="261" r:id="rId8"/>
    <p:sldId id="259" r:id="rId9"/>
    <p:sldId id="260" r:id="rId10"/>
    <p:sldId id="262" r:id="rId11"/>
    <p:sldId id="280" r:id="rId12"/>
    <p:sldId id="279" r:id="rId13"/>
    <p:sldId id="265" r:id="rId14"/>
    <p:sldId id="283" r:id="rId15"/>
    <p:sldId id="275" r:id="rId16"/>
    <p:sldId id="284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9900CC"/>
    <a:srgbClr val="33CCCC"/>
    <a:srgbClr val="6600CC"/>
    <a:srgbClr val="B4FBA3"/>
    <a:srgbClr val="FF0000"/>
    <a:srgbClr val="3333FF"/>
    <a:srgbClr val="66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9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48B9C6-B476-473D-A514-66D6FBCFD3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99970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F1E92B-04EA-490D-A116-5AE4F0B3B1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62852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567AF6-6284-4880-9C2D-D2B08BB41C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64488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2084388" y="296863"/>
            <a:ext cx="6823075" cy="5353050"/>
            <a:chOff x="1313" y="187"/>
            <a:chExt cx="4298" cy="3372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2194" y="601"/>
              <a:ext cx="596" cy="447"/>
              <a:chOff x="0" y="0"/>
              <a:chExt cx="768" cy="576"/>
            </a:xfrm>
          </p:grpSpPr>
          <p:sp>
            <p:nvSpPr>
              <p:cNvPr id="135" name="Oval 4"/>
              <p:cNvSpPr>
                <a:spLocks noChangeArrowheads="1"/>
              </p:cNvSpPr>
              <p:nvPr/>
            </p:nvSpPr>
            <p:spPr bwMode="hidden">
              <a:xfrm>
                <a:off x="0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36" name="Oval 5"/>
              <p:cNvSpPr>
                <a:spLocks noChangeArrowheads="1"/>
              </p:cNvSpPr>
              <p:nvPr/>
            </p:nvSpPr>
            <p:spPr bwMode="hidden">
              <a:xfrm>
                <a:off x="276" y="253"/>
                <a:ext cx="187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</p:grpSp>
        <p:grpSp>
          <p:nvGrpSpPr>
            <p:cNvPr id="6" name="Group 6"/>
            <p:cNvGrpSpPr>
              <a:grpSpLocks/>
            </p:cNvGrpSpPr>
            <p:nvPr/>
          </p:nvGrpSpPr>
          <p:grpSpPr bwMode="auto">
            <a:xfrm>
              <a:off x="1312" y="183"/>
              <a:ext cx="4299" cy="3369"/>
              <a:chOff x="0" y="5"/>
              <a:chExt cx="5533" cy="4336"/>
            </a:xfrm>
          </p:grpSpPr>
          <p:grpSp>
            <p:nvGrpSpPr>
              <p:cNvPr id="22" name="Group 7"/>
              <p:cNvGrpSpPr>
                <a:grpSpLocks/>
              </p:cNvGrpSpPr>
              <p:nvPr/>
            </p:nvGrpSpPr>
            <p:grpSpPr bwMode="auto">
              <a:xfrm>
                <a:off x="0" y="5"/>
                <a:ext cx="5470" cy="4336"/>
                <a:chOff x="0" y="5"/>
                <a:chExt cx="5470" cy="4336"/>
              </a:xfrm>
            </p:grpSpPr>
            <p:grpSp>
              <p:nvGrpSpPr>
                <p:cNvPr id="33" name="Group 8"/>
                <p:cNvGrpSpPr>
                  <a:grpSpLocks/>
                </p:cNvGrpSpPr>
                <p:nvPr/>
              </p:nvGrpSpPr>
              <p:grpSpPr bwMode="auto">
                <a:xfrm>
                  <a:off x="1339" y="788"/>
                  <a:ext cx="2919" cy="2149"/>
                  <a:chOff x="1265" y="816"/>
                  <a:chExt cx="2919" cy="2149"/>
                </a:xfrm>
              </p:grpSpPr>
              <p:sp>
                <p:nvSpPr>
                  <p:cNvPr id="133" name="Oval 9"/>
                  <p:cNvSpPr>
                    <a:spLocks noChangeArrowheads="1"/>
                  </p:cNvSpPr>
                  <p:nvPr/>
                </p:nvSpPr>
                <p:spPr bwMode="hidden">
                  <a:xfrm>
                    <a:off x="1265" y="816"/>
                    <a:ext cx="2919" cy="2149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chemeClr val="bg2"/>
                      </a:gs>
                      <a:gs pos="100000">
                        <a:schemeClr val="bg1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9pPr>
                  </a:lstStyle>
                  <a:p>
                    <a:pPr eaLnBrk="1" hangingPunct="1">
                      <a:defRPr/>
                    </a:pPr>
                    <a:endParaRPr lang="ru-RU" altLang="ru-RU" smtClean="0"/>
                  </a:p>
                </p:txBody>
              </p:sp>
              <p:sp>
                <p:nvSpPr>
                  <p:cNvPr id="134" name="Oval 10"/>
                  <p:cNvSpPr>
                    <a:spLocks noChangeArrowheads="1"/>
                  </p:cNvSpPr>
                  <p:nvPr/>
                </p:nvSpPr>
                <p:spPr bwMode="hidden">
                  <a:xfrm>
                    <a:off x="2379" y="1603"/>
                    <a:ext cx="578" cy="404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bg2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9pPr>
                  </a:lstStyle>
                  <a:p>
                    <a:pPr eaLnBrk="1" hangingPunct="1">
                      <a:defRPr/>
                    </a:pPr>
                    <a:endParaRPr lang="ru-RU" altLang="ru-RU" smtClean="0"/>
                  </a:p>
                </p:txBody>
              </p:sp>
            </p:grpSp>
            <p:grpSp>
              <p:nvGrpSpPr>
                <p:cNvPr id="34" name="Group 11"/>
                <p:cNvGrpSpPr>
                  <a:grpSpLocks/>
                </p:cNvGrpSpPr>
                <p:nvPr/>
              </p:nvGrpSpPr>
              <p:grpSpPr bwMode="auto">
                <a:xfrm>
                  <a:off x="0" y="5"/>
                  <a:ext cx="5470" cy="4336"/>
                  <a:chOff x="0" y="5"/>
                  <a:chExt cx="5470" cy="4336"/>
                </a:xfrm>
              </p:grpSpPr>
              <p:grpSp>
                <p:nvGrpSpPr>
                  <p:cNvPr id="35" name="Group 12"/>
                  <p:cNvGrpSpPr>
                    <a:grpSpLocks/>
                  </p:cNvGrpSpPr>
                  <p:nvPr/>
                </p:nvGrpSpPr>
                <p:grpSpPr bwMode="auto">
                  <a:xfrm>
                    <a:off x="3545" y="1504"/>
                    <a:ext cx="1258" cy="2323"/>
                    <a:chOff x="3471" y="1532"/>
                    <a:chExt cx="1258" cy="2323"/>
                  </a:xfrm>
                </p:grpSpPr>
                <p:sp>
                  <p:nvSpPr>
                    <p:cNvPr id="131" name="Freeform 13"/>
                    <p:cNvSpPr>
                      <a:spLocks/>
                    </p:cNvSpPr>
                    <p:nvPr/>
                  </p:nvSpPr>
                  <p:spPr bwMode="hidden">
                    <a:xfrm rot="2711884">
                      <a:off x="2765" y="2238"/>
                      <a:ext cx="1725" cy="313"/>
                    </a:xfrm>
                    <a:custGeom>
                      <a:avLst/>
                      <a:gdLst>
                        <a:gd name="T0" fmla="*/ 0 w 2736"/>
                        <a:gd name="T1" fmla="*/ 313 h 504"/>
                        <a:gd name="T2" fmla="*/ 545 w 2736"/>
                        <a:gd name="T3" fmla="*/ 104 h 504"/>
                        <a:gd name="T4" fmla="*/ 1120 w 2736"/>
                        <a:gd name="T5" fmla="*/ 15 h 504"/>
                        <a:gd name="T6" fmla="*/ 1725 w 2736"/>
                        <a:gd name="T7" fmla="*/ 15 h 504"/>
                        <a:gd name="T8" fmla="*/ 1715 w 2736"/>
                        <a:gd name="T9" fmla="*/ 64 h 504"/>
                        <a:gd name="T10" fmla="*/ 1112 w 2736"/>
                        <a:gd name="T11" fmla="*/ 64 h 504"/>
                        <a:gd name="T12" fmla="*/ 412 w 2736"/>
                        <a:gd name="T13" fmla="*/ 181 h 504"/>
                        <a:gd name="T14" fmla="*/ 0 w 2736"/>
                        <a:gd name="T15" fmla="*/ 313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2" name="Freeform 14"/>
                    <p:cNvSpPr>
                      <a:spLocks/>
                    </p:cNvSpPr>
                    <p:nvPr/>
                  </p:nvSpPr>
                  <p:spPr bwMode="hidden">
                    <a:xfrm rot="2711884">
                      <a:off x="4022" y="3148"/>
                      <a:ext cx="924" cy="490"/>
                    </a:xfrm>
                    <a:custGeom>
                      <a:avLst/>
                      <a:gdLst>
                        <a:gd name="T0" fmla="*/ 3 w 1769"/>
                        <a:gd name="T1" fmla="*/ 5 h 791"/>
                        <a:gd name="T2" fmla="*/ 253 w 1769"/>
                        <a:gd name="T3" fmla="*/ 35 h 791"/>
                        <a:gd name="T4" fmla="*/ 604 w 1769"/>
                        <a:gd name="T5" fmla="*/ 124 h 791"/>
                        <a:gd name="T6" fmla="*/ 841 w 1769"/>
                        <a:gd name="T7" fmla="*/ 268 h 791"/>
                        <a:gd name="T8" fmla="*/ 917 w 1769"/>
                        <a:gd name="T9" fmla="*/ 377 h 791"/>
                        <a:gd name="T10" fmla="*/ 882 w 1769"/>
                        <a:gd name="T11" fmla="*/ 488 h 791"/>
                        <a:gd name="T12" fmla="*/ 830 w 1769"/>
                        <a:gd name="T13" fmla="*/ 392 h 791"/>
                        <a:gd name="T14" fmla="*/ 726 w 1769"/>
                        <a:gd name="T15" fmla="*/ 281 h 791"/>
                        <a:gd name="T16" fmla="*/ 579 w 1769"/>
                        <a:gd name="T17" fmla="*/ 183 h 791"/>
                        <a:gd name="T18" fmla="*/ 303 w 1769"/>
                        <a:gd name="T19" fmla="*/ 94 h 791"/>
                        <a:gd name="T20" fmla="*/ 0 w 1769"/>
                        <a:gd name="T21" fmla="*/ 47 h 791"/>
                        <a:gd name="T22" fmla="*/ 3 w 1769"/>
                        <a:gd name="T23" fmla="*/ 5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36" name="Group 15"/>
                  <p:cNvGrpSpPr>
                    <a:grpSpLocks/>
                  </p:cNvGrpSpPr>
                  <p:nvPr/>
                </p:nvGrpSpPr>
                <p:grpSpPr bwMode="auto">
                  <a:xfrm>
                    <a:off x="2938" y="1990"/>
                    <a:ext cx="2462" cy="1331"/>
                    <a:chOff x="2864" y="2018"/>
                    <a:chExt cx="2462" cy="1331"/>
                  </a:xfrm>
                </p:grpSpPr>
                <p:sp>
                  <p:nvSpPr>
                    <p:cNvPr id="129" name="Freeform 16"/>
                    <p:cNvSpPr>
                      <a:spLocks/>
                    </p:cNvSpPr>
                    <p:nvPr/>
                  </p:nvSpPr>
                  <p:spPr bwMode="hidden">
                    <a:xfrm rot="2104081">
                      <a:off x="2864" y="2018"/>
                      <a:ext cx="1813" cy="346"/>
                    </a:xfrm>
                    <a:custGeom>
                      <a:avLst/>
                      <a:gdLst>
                        <a:gd name="T0" fmla="*/ 0 w 2736"/>
                        <a:gd name="T1" fmla="*/ 346 h 504"/>
                        <a:gd name="T2" fmla="*/ 573 w 2736"/>
                        <a:gd name="T3" fmla="*/ 115 h 504"/>
                        <a:gd name="T4" fmla="*/ 1177 w 2736"/>
                        <a:gd name="T5" fmla="*/ 16 h 504"/>
                        <a:gd name="T6" fmla="*/ 1813 w 2736"/>
                        <a:gd name="T7" fmla="*/ 16 h 504"/>
                        <a:gd name="T8" fmla="*/ 1802 w 2736"/>
                        <a:gd name="T9" fmla="*/ 71 h 504"/>
                        <a:gd name="T10" fmla="*/ 1169 w 2736"/>
                        <a:gd name="T11" fmla="*/ 71 h 504"/>
                        <a:gd name="T12" fmla="*/ 433 w 2736"/>
                        <a:gd name="T13" fmla="*/ 200 h 504"/>
                        <a:gd name="T14" fmla="*/ 0 w 2736"/>
                        <a:gd name="T15" fmla="*/ 346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0" name="Freeform 17"/>
                    <p:cNvSpPr>
                      <a:spLocks/>
                    </p:cNvSpPr>
                    <p:nvPr/>
                  </p:nvSpPr>
                  <p:spPr bwMode="hidden">
                    <a:xfrm rot="2104081">
                      <a:off x="4352" y="2804"/>
                      <a:ext cx="974" cy="544"/>
                    </a:xfrm>
                    <a:custGeom>
                      <a:avLst/>
                      <a:gdLst>
                        <a:gd name="T0" fmla="*/ 3 w 1769"/>
                        <a:gd name="T1" fmla="*/ 6 h 791"/>
                        <a:gd name="T2" fmla="*/ 267 w 1769"/>
                        <a:gd name="T3" fmla="*/ 39 h 791"/>
                        <a:gd name="T4" fmla="*/ 637 w 1769"/>
                        <a:gd name="T5" fmla="*/ 138 h 791"/>
                        <a:gd name="T6" fmla="*/ 887 w 1769"/>
                        <a:gd name="T7" fmla="*/ 297 h 791"/>
                        <a:gd name="T8" fmla="*/ 967 w 1769"/>
                        <a:gd name="T9" fmla="*/ 419 h 791"/>
                        <a:gd name="T10" fmla="*/ 930 w 1769"/>
                        <a:gd name="T11" fmla="*/ 541 h 791"/>
                        <a:gd name="T12" fmla="*/ 875 w 1769"/>
                        <a:gd name="T13" fmla="*/ 435 h 791"/>
                        <a:gd name="T14" fmla="*/ 765 w 1769"/>
                        <a:gd name="T15" fmla="*/ 312 h 791"/>
                        <a:gd name="T16" fmla="*/ 611 w 1769"/>
                        <a:gd name="T17" fmla="*/ 204 h 791"/>
                        <a:gd name="T18" fmla="*/ 320 w 1769"/>
                        <a:gd name="T19" fmla="*/ 105 h 791"/>
                        <a:gd name="T20" fmla="*/ 0 w 1769"/>
                        <a:gd name="T21" fmla="*/ 52 h 791"/>
                        <a:gd name="T22" fmla="*/ 3 w 1769"/>
                        <a:gd name="T23" fmla="*/ 6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37" name="Group 18"/>
                  <p:cNvGrpSpPr>
                    <a:grpSpLocks/>
                  </p:cNvGrpSpPr>
                  <p:nvPr/>
                </p:nvGrpSpPr>
                <p:grpSpPr bwMode="auto">
                  <a:xfrm>
                    <a:off x="2970" y="1802"/>
                    <a:ext cx="2478" cy="1065"/>
                    <a:chOff x="2896" y="1830"/>
                    <a:chExt cx="2478" cy="1065"/>
                  </a:xfrm>
                </p:grpSpPr>
                <p:sp>
                  <p:nvSpPr>
                    <p:cNvPr id="127" name="Freeform 19"/>
                    <p:cNvSpPr>
                      <a:spLocks/>
                    </p:cNvSpPr>
                    <p:nvPr/>
                  </p:nvSpPr>
                  <p:spPr bwMode="hidden">
                    <a:xfrm rot="1582915">
                      <a:off x="2896" y="1830"/>
                      <a:ext cx="1736" cy="304"/>
                    </a:xfrm>
                    <a:custGeom>
                      <a:avLst/>
                      <a:gdLst>
                        <a:gd name="T0" fmla="*/ 0 w 2736"/>
                        <a:gd name="T1" fmla="*/ 304 h 504"/>
                        <a:gd name="T2" fmla="*/ 548 w 2736"/>
                        <a:gd name="T3" fmla="*/ 101 h 504"/>
                        <a:gd name="T4" fmla="*/ 1127 w 2736"/>
                        <a:gd name="T5" fmla="*/ 14 h 504"/>
                        <a:gd name="T6" fmla="*/ 1736 w 2736"/>
                        <a:gd name="T7" fmla="*/ 14 h 504"/>
                        <a:gd name="T8" fmla="*/ 1726 w 2736"/>
                        <a:gd name="T9" fmla="*/ 62 h 504"/>
                        <a:gd name="T10" fmla="*/ 1119 w 2736"/>
                        <a:gd name="T11" fmla="*/ 62 h 504"/>
                        <a:gd name="T12" fmla="*/ 415 w 2736"/>
                        <a:gd name="T13" fmla="*/ 176 h 504"/>
                        <a:gd name="T14" fmla="*/ 0 w 2736"/>
                        <a:gd name="T15" fmla="*/ 3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28" name="Freeform 20"/>
                    <p:cNvSpPr>
                      <a:spLocks/>
                    </p:cNvSpPr>
                    <p:nvPr/>
                  </p:nvSpPr>
                  <p:spPr bwMode="hidden">
                    <a:xfrm rot="1582915">
                      <a:off x="4442" y="2419"/>
                      <a:ext cx="932" cy="476"/>
                    </a:xfrm>
                    <a:custGeom>
                      <a:avLst/>
                      <a:gdLst>
                        <a:gd name="T0" fmla="*/ 3 w 1769"/>
                        <a:gd name="T1" fmla="*/ 5 h 791"/>
                        <a:gd name="T2" fmla="*/ 256 w 1769"/>
                        <a:gd name="T3" fmla="*/ 34 h 791"/>
                        <a:gd name="T4" fmla="*/ 610 w 1769"/>
                        <a:gd name="T5" fmla="*/ 120 h 791"/>
                        <a:gd name="T6" fmla="*/ 849 w 1769"/>
                        <a:gd name="T7" fmla="*/ 260 h 791"/>
                        <a:gd name="T8" fmla="*/ 925 w 1769"/>
                        <a:gd name="T9" fmla="*/ 366 h 791"/>
                        <a:gd name="T10" fmla="*/ 890 w 1769"/>
                        <a:gd name="T11" fmla="*/ 474 h 791"/>
                        <a:gd name="T12" fmla="*/ 837 w 1769"/>
                        <a:gd name="T13" fmla="*/ 380 h 791"/>
                        <a:gd name="T14" fmla="*/ 732 w 1769"/>
                        <a:gd name="T15" fmla="*/ 273 h 791"/>
                        <a:gd name="T16" fmla="*/ 584 w 1769"/>
                        <a:gd name="T17" fmla="*/ 178 h 791"/>
                        <a:gd name="T18" fmla="*/ 306 w 1769"/>
                        <a:gd name="T19" fmla="*/ 91 h 791"/>
                        <a:gd name="T20" fmla="*/ 0 w 1769"/>
                        <a:gd name="T21" fmla="*/ 46 h 791"/>
                        <a:gd name="T22" fmla="*/ 3 w 1769"/>
                        <a:gd name="T23" fmla="*/ 5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38" name="Group 21"/>
                  <p:cNvGrpSpPr>
                    <a:grpSpLocks/>
                  </p:cNvGrpSpPr>
                  <p:nvPr/>
                </p:nvGrpSpPr>
                <p:grpSpPr bwMode="auto">
                  <a:xfrm>
                    <a:off x="2998" y="1609"/>
                    <a:ext cx="2472" cy="926"/>
                    <a:chOff x="2924" y="1637"/>
                    <a:chExt cx="2472" cy="926"/>
                  </a:xfrm>
                </p:grpSpPr>
                <p:sp>
                  <p:nvSpPr>
                    <p:cNvPr id="125" name="Freeform 22"/>
                    <p:cNvSpPr>
                      <a:spLocks/>
                    </p:cNvSpPr>
                    <p:nvPr/>
                  </p:nvSpPr>
                  <p:spPr bwMode="hidden">
                    <a:xfrm rot="1080363">
                      <a:off x="2924" y="1637"/>
                      <a:ext cx="1677" cy="336"/>
                    </a:xfrm>
                    <a:custGeom>
                      <a:avLst/>
                      <a:gdLst>
                        <a:gd name="T0" fmla="*/ 0 w 2736"/>
                        <a:gd name="T1" fmla="*/ 336 h 504"/>
                        <a:gd name="T2" fmla="*/ 530 w 2736"/>
                        <a:gd name="T3" fmla="*/ 112 h 504"/>
                        <a:gd name="T4" fmla="*/ 1089 w 2736"/>
                        <a:gd name="T5" fmla="*/ 16 h 504"/>
                        <a:gd name="T6" fmla="*/ 1677 w 2736"/>
                        <a:gd name="T7" fmla="*/ 16 h 504"/>
                        <a:gd name="T8" fmla="*/ 1667 w 2736"/>
                        <a:gd name="T9" fmla="*/ 69 h 504"/>
                        <a:gd name="T10" fmla="*/ 1081 w 2736"/>
                        <a:gd name="T11" fmla="*/ 69 h 504"/>
                        <a:gd name="T12" fmla="*/ 401 w 2736"/>
                        <a:gd name="T13" fmla="*/ 195 h 504"/>
                        <a:gd name="T14" fmla="*/ 0 w 2736"/>
                        <a:gd name="T15" fmla="*/ 336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26" name="Freeform 23"/>
                    <p:cNvSpPr>
                      <a:spLocks/>
                    </p:cNvSpPr>
                    <p:nvPr/>
                  </p:nvSpPr>
                  <p:spPr bwMode="hidden">
                    <a:xfrm rot="1080363">
                      <a:off x="4495" y="2037"/>
                      <a:ext cx="901" cy="526"/>
                    </a:xfrm>
                    <a:custGeom>
                      <a:avLst/>
                      <a:gdLst>
                        <a:gd name="T0" fmla="*/ 3 w 1769"/>
                        <a:gd name="T1" fmla="*/ 5 h 791"/>
                        <a:gd name="T2" fmla="*/ 247 w 1769"/>
                        <a:gd name="T3" fmla="*/ 37 h 791"/>
                        <a:gd name="T4" fmla="*/ 589 w 1769"/>
                        <a:gd name="T5" fmla="*/ 133 h 791"/>
                        <a:gd name="T6" fmla="*/ 821 w 1769"/>
                        <a:gd name="T7" fmla="*/ 287 h 791"/>
                        <a:gd name="T8" fmla="*/ 894 w 1769"/>
                        <a:gd name="T9" fmla="*/ 405 h 791"/>
                        <a:gd name="T10" fmla="*/ 860 w 1769"/>
                        <a:gd name="T11" fmla="*/ 523 h 791"/>
                        <a:gd name="T12" fmla="*/ 809 w 1769"/>
                        <a:gd name="T13" fmla="*/ 420 h 791"/>
                        <a:gd name="T14" fmla="*/ 707 w 1769"/>
                        <a:gd name="T15" fmla="*/ 302 h 791"/>
                        <a:gd name="T16" fmla="*/ 565 w 1769"/>
                        <a:gd name="T17" fmla="*/ 197 h 791"/>
                        <a:gd name="T18" fmla="*/ 296 w 1769"/>
                        <a:gd name="T19" fmla="*/ 101 h 791"/>
                        <a:gd name="T20" fmla="*/ 0 w 1769"/>
                        <a:gd name="T21" fmla="*/ 51 h 791"/>
                        <a:gd name="T22" fmla="*/ 3 w 1769"/>
                        <a:gd name="T23" fmla="*/ 5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39" name="Group 24"/>
                  <p:cNvGrpSpPr>
                    <a:grpSpLocks/>
                  </p:cNvGrpSpPr>
                  <p:nvPr/>
                </p:nvGrpSpPr>
                <p:grpSpPr bwMode="auto">
                  <a:xfrm>
                    <a:off x="3032" y="1385"/>
                    <a:ext cx="2341" cy="657"/>
                    <a:chOff x="2958" y="1413"/>
                    <a:chExt cx="2341" cy="657"/>
                  </a:xfrm>
                </p:grpSpPr>
                <p:sp>
                  <p:nvSpPr>
                    <p:cNvPr id="123" name="Freeform 25"/>
                    <p:cNvSpPr>
                      <a:spLocks/>
                    </p:cNvSpPr>
                    <p:nvPr/>
                  </p:nvSpPr>
                  <p:spPr bwMode="hidden">
                    <a:xfrm rot="463793">
                      <a:off x="2958" y="1413"/>
                      <a:ext cx="1544" cy="313"/>
                    </a:xfrm>
                    <a:custGeom>
                      <a:avLst/>
                      <a:gdLst>
                        <a:gd name="T0" fmla="*/ 0 w 2736"/>
                        <a:gd name="T1" fmla="*/ 313 h 504"/>
                        <a:gd name="T2" fmla="*/ 488 w 2736"/>
                        <a:gd name="T3" fmla="*/ 104 h 504"/>
                        <a:gd name="T4" fmla="*/ 1002 w 2736"/>
                        <a:gd name="T5" fmla="*/ 15 h 504"/>
                        <a:gd name="T6" fmla="*/ 1544 w 2736"/>
                        <a:gd name="T7" fmla="*/ 15 h 504"/>
                        <a:gd name="T8" fmla="*/ 1535 w 2736"/>
                        <a:gd name="T9" fmla="*/ 64 h 504"/>
                        <a:gd name="T10" fmla="*/ 995 w 2736"/>
                        <a:gd name="T11" fmla="*/ 64 h 504"/>
                        <a:gd name="T12" fmla="*/ 369 w 2736"/>
                        <a:gd name="T13" fmla="*/ 181 h 504"/>
                        <a:gd name="T14" fmla="*/ 0 w 2736"/>
                        <a:gd name="T15" fmla="*/ 313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24" name="Freeform 26"/>
                    <p:cNvSpPr>
                      <a:spLocks/>
                    </p:cNvSpPr>
                    <p:nvPr/>
                  </p:nvSpPr>
                  <p:spPr bwMode="hidden">
                    <a:xfrm rot="463793">
                      <a:off x="4469" y="1581"/>
                      <a:ext cx="830" cy="489"/>
                    </a:xfrm>
                    <a:custGeom>
                      <a:avLst/>
                      <a:gdLst>
                        <a:gd name="T0" fmla="*/ 2 w 1769"/>
                        <a:gd name="T1" fmla="*/ 5 h 791"/>
                        <a:gd name="T2" fmla="*/ 228 w 1769"/>
                        <a:gd name="T3" fmla="*/ 35 h 791"/>
                        <a:gd name="T4" fmla="*/ 543 w 1769"/>
                        <a:gd name="T5" fmla="*/ 124 h 791"/>
                        <a:gd name="T6" fmla="*/ 756 w 1769"/>
                        <a:gd name="T7" fmla="*/ 267 h 791"/>
                        <a:gd name="T8" fmla="*/ 824 w 1769"/>
                        <a:gd name="T9" fmla="*/ 376 h 791"/>
                        <a:gd name="T10" fmla="*/ 792 w 1769"/>
                        <a:gd name="T11" fmla="*/ 487 h 791"/>
                        <a:gd name="T12" fmla="*/ 746 w 1769"/>
                        <a:gd name="T13" fmla="*/ 391 h 791"/>
                        <a:gd name="T14" fmla="*/ 652 w 1769"/>
                        <a:gd name="T15" fmla="*/ 281 h 791"/>
                        <a:gd name="T16" fmla="*/ 520 w 1769"/>
                        <a:gd name="T17" fmla="*/ 183 h 791"/>
                        <a:gd name="T18" fmla="*/ 273 w 1769"/>
                        <a:gd name="T19" fmla="*/ 94 h 791"/>
                        <a:gd name="T20" fmla="*/ 0 w 1769"/>
                        <a:gd name="T21" fmla="*/ 47 h 791"/>
                        <a:gd name="T22" fmla="*/ 2 w 1769"/>
                        <a:gd name="T23" fmla="*/ 5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40" name="Group 27"/>
                  <p:cNvGrpSpPr>
                    <a:grpSpLocks/>
                  </p:cNvGrpSpPr>
                  <p:nvPr/>
                </p:nvGrpSpPr>
                <p:grpSpPr bwMode="auto">
                  <a:xfrm>
                    <a:off x="3057" y="1242"/>
                    <a:ext cx="2150" cy="341"/>
                    <a:chOff x="2983" y="1270"/>
                    <a:chExt cx="2150" cy="341"/>
                  </a:xfrm>
                </p:grpSpPr>
                <p:sp>
                  <p:nvSpPr>
                    <p:cNvPr id="121" name="Freeform 28"/>
                    <p:cNvSpPr>
                      <a:spLocks/>
                    </p:cNvSpPr>
                    <p:nvPr/>
                  </p:nvSpPr>
                  <p:spPr bwMode="hidden">
                    <a:xfrm rot="-84182">
                      <a:off x="2983" y="1290"/>
                      <a:ext cx="1404" cy="220"/>
                    </a:xfrm>
                    <a:custGeom>
                      <a:avLst/>
                      <a:gdLst>
                        <a:gd name="T0" fmla="*/ 0 w 2736"/>
                        <a:gd name="T1" fmla="*/ 220 h 504"/>
                        <a:gd name="T2" fmla="*/ 443 w 2736"/>
                        <a:gd name="T3" fmla="*/ 73 h 504"/>
                        <a:gd name="T4" fmla="*/ 911 w 2736"/>
                        <a:gd name="T5" fmla="*/ 10 h 504"/>
                        <a:gd name="T6" fmla="*/ 1404 w 2736"/>
                        <a:gd name="T7" fmla="*/ 10 h 504"/>
                        <a:gd name="T8" fmla="*/ 1396 w 2736"/>
                        <a:gd name="T9" fmla="*/ 45 h 504"/>
                        <a:gd name="T10" fmla="*/ 905 w 2736"/>
                        <a:gd name="T11" fmla="*/ 45 h 504"/>
                        <a:gd name="T12" fmla="*/ 336 w 2736"/>
                        <a:gd name="T13" fmla="*/ 127 h 504"/>
                        <a:gd name="T14" fmla="*/ 0 w 2736"/>
                        <a:gd name="T15" fmla="*/ 220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22" name="Freeform 29"/>
                    <p:cNvSpPr>
                      <a:spLocks/>
                    </p:cNvSpPr>
                    <p:nvPr/>
                  </p:nvSpPr>
                  <p:spPr bwMode="hidden">
                    <a:xfrm rot="-84182">
                      <a:off x="4379" y="1270"/>
                      <a:ext cx="754" cy="341"/>
                    </a:xfrm>
                    <a:custGeom>
                      <a:avLst/>
                      <a:gdLst>
                        <a:gd name="T0" fmla="*/ 2 w 1769"/>
                        <a:gd name="T1" fmla="*/ 3 h 791"/>
                        <a:gd name="T2" fmla="*/ 207 w 1769"/>
                        <a:gd name="T3" fmla="*/ 24 h 791"/>
                        <a:gd name="T4" fmla="*/ 493 w 1769"/>
                        <a:gd name="T5" fmla="*/ 86 h 791"/>
                        <a:gd name="T6" fmla="*/ 687 w 1769"/>
                        <a:gd name="T7" fmla="*/ 186 h 791"/>
                        <a:gd name="T8" fmla="*/ 748 w 1769"/>
                        <a:gd name="T9" fmla="*/ 263 h 791"/>
                        <a:gd name="T10" fmla="*/ 720 w 1769"/>
                        <a:gd name="T11" fmla="*/ 339 h 791"/>
                        <a:gd name="T12" fmla="*/ 677 w 1769"/>
                        <a:gd name="T13" fmla="*/ 272 h 791"/>
                        <a:gd name="T14" fmla="*/ 592 w 1769"/>
                        <a:gd name="T15" fmla="*/ 196 h 791"/>
                        <a:gd name="T16" fmla="*/ 473 w 1769"/>
                        <a:gd name="T17" fmla="*/ 128 h 791"/>
                        <a:gd name="T18" fmla="*/ 248 w 1769"/>
                        <a:gd name="T19" fmla="*/ 66 h 791"/>
                        <a:gd name="T20" fmla="*/ 0 w 1769"/>
                        <a:gd name="T21" fmla="*/ 33 h 791"/>
                        <a:gd name="T22" fmla="*/ 2 w 1769"/>
                        <a:gd name="T23" fmla="*/ 3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41" name="Group 30"/>
                  <p:cNvGrpSpPr>
                    <a:grpSpLocks/>
                  </p:cNvGrpSpPr>
                  <p:nvPr/>
                </p:nvGrpSpPr>
                <p:grpSpPr bwMode="auto">
                  <a:xfrm>
                    <a:off x="3012" y="890"/>
                    <a:ext cx="1879" cy="425"/>
                    <a:chOff x="2938" y="918"/>
                    <a:chExt cx="1879" cy="425"/>
                  </a:xfrm>
                </p:grpSpPr>
                <p:sp>
                  <p:nvSpPr>
                    <p:cNvPr id="119" name="Freeform 31"/>
                    <p:cNvSpPr>
                      <a:spLocks/>
                    </p:cNvSpPr>
                    <p:nvPr/>
                  </p:nvSpPr>
                  <p:spPr bwMode="hidden">
                    <a:xfrm rot="-802576">
                      <a:off x="2938" y="1128"/>
                      <a:ext cx="1233" cy="215"/>
                    </a:xfrm>
                    <a:custGeom>
                      <a:avLst/>
                      <a:gdLst>
                        <a:gd name="T0" fmla="*/ 0 w 2736"/>
                        <a:gd name="T1" fmla="*/ 215 h 504"/>
                        <a:gd name="T2" fmla="*/ 389 w 2736"/>
                        <a:gd name="T3" fmla="*/ 72 h 504"/>
                        <a:gd name="T4" fmla="*/ 800 w 2736"/>
                        <a:gd name="T5" fmla="*/ 10 h 504"/>
                        <a:gd name="T6" fmla="*/ 1233 w 2736"/>
                        <a:gd name="T7" fmla="*/ 10 h 504"/>
                        <a:gd name="T8" fmla="*/ 1226 w 2736"/>
                        <a:gd name="T9" fmla="*/ 44 h 504"/>
                        <a:gd name="T10" fmla="*/ 795 w 2736"/>
                        <a:gd name="T11" fmla="*/ 44 h 504"/>
                        <a:gd name="T12" fmla="*/ 295 w 2736"/>
                        <a:gd name="T13" fmla="*/ 125 h 504"/>
                        <a:gd name="T14" fmla="*/ 0 w 2736"/>
                        <a:gd name="T15" fmla="*/ 215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20" name="Freeform 32"/>
                    <p:cNvSpPr>
                      <a:spLocks/>
                    </p:cNvSpPr>
                    <p:nvPr/>
                  </p:nvSpPr>
                  <p:spPr bwMode="hidden">
                    <a:xfrm rot="-802576">
                      <a:off x="4155" y="918"/>
                      <a:ext cx="662" cy="337"/>
                    </a:xfrm>
                    <a:custGeom>
                      <a:avLst/>
                      <a:gdLst>
                        <a:gd name="T0" fmla="*/ 2 w 1769"/>
                        <a:gd name="T1" fmla="*/ 3 h 791"/>
                        <a:gd name="T2" fmla="*/ 181 w 1769"/>
                        <a:gd name="T3" fmla="*/ 24 h 791"/>
                        <a:gd name="T4" fmla="*/ 433 w 1769"/>
                        <a:gd name="T5" fmla="*/ 85 h 791"/>
                        <a:gd name="T6" fmla="*/ 603 w 1769"/>
                        <a:gd name="T7" fmla="*/ 184 h 791"/>
                        <a:gd name="T8" fmla="*/ 657 w 1769"/>
                        <a:gd name="T9" fmla="*/ 259 h 791"/>
                        <a:gd name="T10" fmla="*/ 632 w 1769"/>
                        <a:gd name="T11" fmla="*/ 335 h 791"/>
                        <a:gd name="T12" fmla="*/ 595 w 1769"/>
                        <a:gd name="T13" fmla="*/ 269 h 791"/>
                        <a:gd name="T14" fmla="*/ 520 w 1769"/>
                        <a:gd name="T15" fmla="*/ 193 h 791"/>
                        <a:gd name="T16" fmla="*/ 415 w 1769"/>
                        <a:gd name="T17" fmla="*/ 126 h 791"/>
                        <a:gd name="T18" fmla="*/ 217 w 1769"/>
                        <a:gd name="T19" fmla="*/ 65 h 791"/>
                        <a:gd name="T20" fmla="*/ 0 w 1769"/>
                        <a:gd name="T21" fmla="*/ 32 h 791"/>
                        <a:gd name="T22" fmla="*/ 2 w 1769"/>
                        <a:gd name="T23" fmla="*/ 3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42" name="Group 33"/>
                  <p:cNvGrpSpPr>
                    <a:grpSpLocks/>
                  </p:cNvGrpSpPr>
                  <p:nvPr/>
                </p:nvGrpSpPr>
                <p:grpSpPr bwMode="auto">
                  <a:xfrm>
                    <a:off x="710" y="1627"/>
                    <a:ext cx="1256" cy="2322"/>
                    <a:chOff x="636" y="1655"/>
                    <a:chExt cx="1256" cy="2322"/>
                  </a:xfrm>
                </p:grpSpPr>
                <p:sp>
                  <p:nvSpPr>
                    <p:cNvPr id="117" name="Freeform 34"/>
                    <p:cNvSpPr>
                      <a:spLocks/>
                    </p:cNvSpPr>
                    <p:nvPr/>
                  </p:nvSpPr>
                  <p:spPr bwMode="hidden">
                    <a:xfrm rot="18888116" flipH="1">
                      <a:off x="875" y="2359"/>
                      <a:ext cx="1722" cy="313"/>
                    </a:xfrm>
                    <a:custGeom>
                      <a:avLst/>
                      <a:gdLst>
                        <a:gd name="T0" fmla="*/ 0 w 2736"/>
                        <a:gd name="T1" fmla="*/ 313 h 504"/>
                        <a:gd name="T2" fmla="*/ 544 w 2736"/>
                        <a:gd name="T3" fmla="*/ 104 h 504"/>
                        <a:gd name="T4" fmla="*/ 1118 w 2736"/>
                        <a:gd name="T5" fmla="*/ 15 h 504"/>
                        <a:gd name="T6" fmla="*/ 1722 w 2736"/>
                        <a:gd name="T7" fmla="*/ 15 h 504"/>
                        <a:gd name="T8" fmla="*/ 1712 w 2736"/>
                        <a:gd name="T9" fmla="*/ 64 h 504"/>
                        <a:gd name="T10" fmla="*/ 1110 w 2736"/>
                        <a:gd name="T11" fmla="*/ 64 h 504"/>
                        <a:gd name="T12" fmla="*/ 412 w 2736"/>
                        <a:gd name="T13" fmla="*/ 181 h 504"/>
                        <a:gd name="T14" fmla="*/ 0 w 2736"/>
                        <a:gd name="T15" fmla="*/ 313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8" name="Freeform 35"/>
                    <p:cNvSpPr>
                      <a:spLocks/>
                    </p:cNvSpPr>
                    <p:nvPr/>
                  </p:nvSpPr>
                  <p:spPr bwMode="hidden">
                    <a:xfrm rot="18888116" flipH="1">
                      <a:off x="419" y="3270"/>
                      <a:ext cx="924" cy="489"/>
                    </a:xfrm>
                    <a:custGeom>
                      <a:avLst/>
                      <a:gdLst>
                        <a:gd name="T0" fmla="*/ 3 w 1769"/>
                        <a:gd name="T1" fmla="*/ 5 h 791"/>
                        <a:gd name="T2" fmla="*/ 253 w 1769"/>
                        <a:gd name="T3" fmla="*/ 35 h 791"/>
                        <a:gd name="T4" fmla="*/ 604 w 1769"/>
                        <a:gd name="T5" fmla="*/ 124 h 791"/>
                        <a:gd name="T6" fmla="*/ 841 w 1769"/>
                        <a:gd name="T7" fmla="*/ 267 h 791"/>
                        <a:gd name="T8" fmla="*/ 917 w 1769"/>
                        <a:gd name="T9" fmla="*/ 376 h 791"/>
                        <a:gd name="T10" fmla="*/ 882 w 1769"/>
                        <a:gd name="T11" fmla="*/ 487 h 791"/>
                        <a:gd name="T12" fmla="*/ 830 w 1769"/>
                        <a:gd name="T13" fmla="*/ 391 h 791"/>
                        <a:gd name="T14" fmla="*/ 726 w 1769"/>
                        <a:gd name="T15" fmla="*/ 281 h 791"/>
                        <a:gd name="T16" fmla="*/ 579 w 1769"/>
                        <a:gd name="T17" fmla="*/ 183 h 791"/>
                        <a:gd name="T18" fmla="*/ 303 w 1769"/>
                        <a:gd name="T19" fmla="*/ 94 h 791"/>
                        <a:gd name="T20" fmla="*/ 0 w 1769"/>
                        <a:gd name="T21" fmla="*/ 47 h 791"/>
                        <a:gd name="T22" fmla="*/ 3 w 1769"/>
                        <a:gd name="T23" fmla="*/ 5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43" name="Group 36"/>
                  <p:cNvGrpSpPr>
                    <a:grpSpLocks/>
                  </p:cNvGrpSpPr>
                  <p:nvPr/>
                </p:nvGrpSpPr>
                <p:grpSpPr bwMode="auto">
                  <a:xfrm>
                    <a:off x="69" y="2168"/>
                    <a:ext cx="2461" cy="1334"/>
                    <a:chOff x="-5" y="2196"/>
                    <a:chExt cx="2461" cy="1334"/>
                  </a:xfrm>
                </p:grpSpPr>
                <p:sp>
                  <p:nvSpPr>
                    <p:cNvPr id="115" name="Freeform 37"/>
                    <p:cNvSpPr>
                      <a:spLocks/>
                    </p:cNvSpPr>
                    <p:nvPr/>
                  </p:nvSpPr>
                  <p:spPr bwMode="hidden">
                    <a:xfrm rot="19495919" flipH="1">
                      <a:off x="644" y="2196"/>
                      <a:ext cx="1812" cy="346"/>
                    </a:xfrm>
                    <a:custGeom>
                      <a:avLst/>
                      <a:gdLst>
                        <a:gd name="T0" fmla="*/ 0 w 2736"/>
                        <a:gd name="T1" fmla="*/ 346 h 504"/>
                        <a:gd name="T2" fmla="*/ 572 w 2736"/>
                        <a:gd name="T3" fmla="*/ 115 h 504"/>
                        <a:gd name="T4" fmla="*/ 1176 w 2736"/>
                        <a:gd name="T5" fmla="*/ 16 h 504"/>
                        <a:gd name="T6" fmla="*/ 1812 w 2736"/>
                        <a:gd name="T7" fmla="*/ 16 h 504"/>
                        <a:gd name="T8" fmla="*/ 1801 w 2736"/>
                        <a:gd name="T9" fmla="*/ 71 h 504"/>
                        <a:gd name="T10" fmla="*/ 1168 w 2736"/>
                        <a:gd name="T11" fmla="*/ 71 h 504"/>
                        <a:gd name="T12" fmla="*/ 433 w 2736"/>
                        <a:gd name="T13" fmla="*/ 200 h 504"/>
                        <a:gd name="T14" fmla="*/ 0 w 2736"/>
                        <a:gd name="T15" fmla="*/ 346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6" name="Freeform 38"/>
                    <p:cNvSpPr>
                      <a:spLocks/>
                    </p:cNvSpPr>
                    <p:nvPr/>
                  </p:nvSpPr>
                  <p:spPr bwMode="hidden">
                    <a:xfrm rot="19495919" flipH="1">
                      <a:off x="-5" y="2984"/>
                      <a:ext cx="973" cy="546"/>
                    </a:xfrm>
                    <a:custGeom>
                      <a:avLst/>
                      <a:gdLst>
                        <a:gd name="T0" fmla="*/ 3 w 1769"/>
                        <a:gd name="T1" fmla="*/ 6 h 791"/>
                        <a:gd name="T2" fmla="*/ 267 w 1769"/>
                        <a:gd name="T3" fmla="*/ 39 h 791"/>
                        <a:gd name="T4" fmla="*/ 636 w 1769"/>
                        <a:gd name="T5" fmla="*/ 138 h 791"/>
                        <a:gd name="T6" fmla="*/ 886 w 1769"/>
                        <a:gd name="T7" fmla="*/ 298 h 791"/>
                        <a:gd name="T8" fmla="*/ 966 w 1769"/>
                        <a:gd name="T9" fmla="*/ 420 h 791"/>
                        <a:gd name="T10" fmla="*/ 929 w 1769"/>
                        <a:gd name="T11" fmla="*/ 543 h 791"/>
                        <a:gd name="T12" fmla="*/ 874 w 1769"/>
                        <a:gd name="T13" fmla="*/ 436 h 791"/>
                        <a:gd name="T14" fmla="*/ 764 w 1769"/>
                        <a:gd name="T15" fmla="*/ 313 h 791"/>
                        <a:gd name="T16" fmla="*/ 610 w 1769"/>
                        <a:gd name="T17" fmla="*/ 204 h 791"/>
                        <a:gd name="T18" fmla="*/ 320 w 1769"/>
                        <a:gd name="T19" fmla="*/ 105 h 791"/>
                        <a:gd name="T20" fmla="*/ 0 w 1769"/>
                        <a:gd name="T21" fmla="*/ 52 h 791"/>
                        <a:gd name="T22" fmla="*/ 3 w 1769"/>
                        <a:gd name="T23" fmla="*/ 6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44" name="Group 39"/>
                  <p:cNvGrpSpPr>
                    <a:grpSpLocks/>
                  </p:cNvGrpSpPr>
                  <p:nvPr/>
                </p:nvGrpSpPr>
                <p:grpSpPr bwMode="auto">
                  <a:xfrm>
                    <a:off x="22" y="1979"/>
                    <a:ext cx="2477" cy="1063"/>
                    <a:chOff x="-52" y="2007"/>
                    <a:chExt cx="2477" cy="1063"/>
                  </a:xfrm>
                </p:grpSpPr>
                <p:sp>
                  <p:nvSpPr>
                    <p:cNvPr id="113" name="Freeform 40"/>
                    <p:cNvSpPr>
                      <a:spLocks/>
                    </p:cNvSpPr>
                    <p:nvPr/>
                  </p:nvSpPr>
                  <p:spPr bwMode="hidden">
                    <a:xfrm rot="20017085" flipH="1">
                      <a:off x="689" y="2007"/>
                      <a:ext cx="1736" cy="304"/>
                    </a:xfrm>
                    <a:custGeom>
                      <a:avLst/>
                      <a:gdLst>
                        <a:gd name="T0" fmla="*/ 0 w 2736"/>
                        <a:gd name="T1" fmla="*/ 304 h 504"/>
                        <a:gd name="T2" fmla="*/ 548 w 2736"/>
                        <a:gd name="T3" fmla="*/ 101 h 504"/>
                        <a:gd name="T4" fmla="*/ 1127 w 2736"/>
                        <a:gd name="T5" fmla="*/ 14 h 504"/>
                        <a:gd name="T6" fmla="*/ 1736 w 2736"/>
                        <a:gd name="T7" fmla="*/ 14 h 504"/>
                        <a:gd name="T8" fmla="*/ 1726 w 2736"/>
                        <a:gd name="T9" fmla="*/ 62 h 504"/>
                        <a:gd name="T10" fmla="*/ 1119 w 2736"/>
                        <a:gd name="T11" fmla="*/ 62 h 504"/>
                        <a:gd name="T12" fmla="*/ 415 w 2736"/>
                        <a:gd name="T13" fmla="*/ 176 h 504"/>
                        <a:gd name="T14" fmla="*/ 0 w 2736"/>
                        <a:gd name="T15" fmla="*/ 3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4" name="Freeform 41"/>
                    <p:cNvSpPr>
                      <a:spLocks/>
                    </p:cNvSpPr>
                    <p:nvPr/>
                  </p:nvSpPr>
                  <p:spPr bwMode="hidden">
                    <a:xfrm rot="20017085" flipH="1">
                      <a:off x="-52" y="2594"/>
                      <a:ext cx="932" cy="476"/>
                    </a:xfrm>
                    <a:custGeom>
                      <a:avLst/>
                      <a:gdLst>
                        <a:gd name="T0" fmla="*/ 3 w 1769"/>
                        <a:gd name="T1" fmla="*/ 5 h 791"/>
                        <a:gd name="T2" fmla="*/ 256 w 1769"/>
                        <a:gd name="T3" fmla="*/ 34 h 791"/>
                        <a:gd name="T4" fmla="*/ 610 w 1769"/>
                        <a:gd name="T5" fmla="*/ 120 h 791"/>
                        <a:gd name="T6" fmla="*/ 849 w 1769"/>
                        <a:gd name="T7" fmla="*/ 260 h 791"/>
                        <a:gd name="T8" fmla="*/ 925 w 1769"/>
                        <a:gd name="T9" fmla="*/ 366 h 791"/>
                        <a:gd name="T10" fmla="*/ 890 w 1769"/>
                        <a:gd name="T11" fmla="*/ 474 h 791"/>
                        <a:gd name="T12" fmla="*/ 837 w 1769"/>
                        <a:gd name="T13" fmla="*/ 380 h 791"/>
                        <a:gd name="T14" fmla="*/ 732 w 1769"/>
                        <a:gd name="T15" fmla="*/ 273 h 791"/>
                        <a:gd name="T16" fmla="*/ 584 w 1769"/>
                        <a:gd name="T17" fmla="*/ 178 h 791"/>
                        <a:gd name="T18" fmla="*/ 306 w 1769"/>
                        <a:gd name="T19" fmla="*/ 91 h 791"/>
                        <a:gd name="T20" fmla="*/ 0 w 1769"/>
                        <a:gd name="T21" fmla="*/ 46 h 791"/>
                        <a:gd name="T22" fmla="*/ 3 w 1769"/>
                        <a:gd name="T23" fmla="*/ 5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45" name="Group 42"/>
                  <p:cNvGrpSpPr>
                    <a:grpSpLocks/>
                  </p:cNvGrpSpPr>
                  <p:nvPr/>
                </p:nvGrpSpPr>
                <p:grpSpPr bwMode="auto">
                  <a:xfrm>
                    <a:off x="0" y="1784"/>
                    <a:ext cx="2472" cy="927"/>
                    <a:chOff x="-74" y="1812"/>
                    <a:chExt cx="2472" cy="927"/>
                  </a:xfrm>
                </p:grpSpPr>
                <p:sp>
                  <p:nvSpPr>
                    <p:cNvPr id="111" name="Freeform 43"/>
                    <p:cNvSpPr>
                      <a:spLocks/>
                    </p:cNvSpPr>
                    <p:nvPr/>
                  </p:nvSpPr>
                  <p:spPr bwMode="hidden">
                    <a:xfrm rot="20519637" flipH="1">
                      <a:off x="721" y="1812"/>
                      <a:ext cx="1677" cy="336"/>
                    </a:xfrm>
                    <a:custGeom>
                      <a:avLst/>
                      <a:gdLst>
                        <a:gd name="T0" fmla="*/ 0 w 2736"/>
                        <a:gd name="T1" fmla="*/ 336 h 504"/>
                        <a:gd name="T2" fmla="*/ 530 w 2736"/>
                        <a:gd name="T3" fmla="*/ 112 h 504"/>
                        <a:gd name="T4" fmla="*/ 1089 w 2736"/>
                        <a:gd name="T5" fmla="*/ 16 h 504"/>
                        <a:gd name="T6" fmla="*/ 1677 w 2736"/>
                        <a:gd name="T7" fmla="*/ 16 h 504"/>
                        <a:gd name="T8" fmla="*/ 1667 w 2736"/>
                        <a:gd name="T9" fmla="*/ 69 h 504"/>
                        <a:gd name="T10" fmla="*/ 1081 w 2736"/>
                        <a:gd name="T11" fmla="*/ 69 h 504"/>
                        <a:gd name="T12" fmla="*/ 401 w 2736"/>
                        <a:gd name="T13" fmla="*/ 195 h 504"/>
                        <a:gd name="T14" fmla="*/ 0 w 2736"/>
                        <a:gd name="T15" fmla="*/ 336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2" name="Freeform 44"/>
                    <p:cNvSpPr>
                      <a:spLocks/>
                    </p:cNvSpPr>
                    <p:nvPr/>
                  </p:nvSpPr>
                  <p:spPr bwMode="hidden">
                    <a:xfrm rot="20519637" flipH="1">
                      <a:off x="-74" y="2213"/>
                      <a:ext cx="901" cy="526"/>
                    </a:xfrm>
                    <a:custGeom>
                      <a:avLst/>
                      <a:gdLst>
                        <a:gd name="T0" fmla="*/ 3 w 1769"/>
                        <a:gd name="T1" fmla="*/ 5 h 791"/>
                        <a:gd name="T2" fmla="*/ 247 w 1769"/>
                        <a:gd name="T3" fmla="*/ 37 h 791"/>
                        <a:gd name="T4" fmla="*/ 589 w 1769"/>
                        <a:gd name="T5" fmla="*/ 133 h 791"/>
                        <a:gd name="T6" fmla="*/ 821 w 1769"/>
                        <a:gd name="T7" fmla="*/ 287 h 791"/>
                        <a:gd name="T8" fmla="*/ 894 w 1769"/>
                        <a:gd name="T9" fmla="*/ 405 h 791"/>
                        <a:gd name="T10" fmla="*/ 860 w 1769"/>
                        <a:gd name="T11" fmla="*/ 523 h 791"/>
                        <a:gd name="T12" fmla="*/ 809 w 1769"/>
                        <a:gd name="T13" fmla="*/ 420 h 791"/>
                        <a:gd name="T14" fmla="*/ 707 w 1769"/>
                        <a:gd name="T15" fmla="*/ 302 h 791"/>
                        <a:gd name="T16" fmla="*/ 565 w 1769"/>
                        <a:gd name="T17" fmla="*/ 197 h 791"/>
                        <a:gd name="T18" fmla="*/ 296 w 1769"/>
                        <a:gd name="T19" fmla="*/ 101 h 791"/>
                        <a:gd name="T20" fmla="*/ 0 w 1769"/>
                        <a:gd name="T21" fmla="*/ 51 h 791"/>
                        <a:gd name="T22" fmla="*/ 3 w 1769"/>
                        <a:gd name="T23" fmla="*/ 5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46" name="Group 45"/>
                  <p:cNvGrpSpPr>
                    <a:grpSpLocks/>
                  </p:cNvGrpSpPr>
                  <p:nvPr/>
                </p:nvGrpSpPr>
                <p:grpSpPr bwMode="auto">
                  <a:xfrm>
                    <a:off x="97" y="1562"/>
                    <a:ext cx="2339" cy="657"/>
                    <a:chOff x="23" y="1590"/>
                    <a:chExt cx="2339" cy="657"/>
                  </a:xfrm>
                </p:grpSpPr>
                <p:sp>
                  <p:nvSpPr>
                    <p:cNvPr id="109" name="Freeform 46"/>
                    <p:cNvSpPr>
                      <a:spLocks/>
                    </p:cNvSpPr>
                    <p:nvPr/>
                  </p:nvSpPr>
                  <p:spPr bwMode="hidden">
                    <a:xfrm rot="21136207" flipH="1">
                      <a:off x="818" y="1590"/>
                      <a:ext cx="1544" cy="313"/>
                    </a:xfrm>
                    <a:custGeom>
                      <a:avLst/>
                      <a:gdLst>
                        <a:gd name="T0" fmla="*/ 0 w 2736"/>
                        <a:gd name="T1" fmla="*/ 313 h 504"/>
                        <a:gd name="T2" fmla="*/ 488 w 2736"/>
                        <a:gd name="T3" fmla="*/ 104 h 504"/>
                        <a:gd name="T4" fmla="*/ 1002 w 2736"/>
                        <a:gd name="T5" fmla="*/ 15 h 504"/>
                        <a:gd name="T6" fmla="*/ 1544 w 2736"/>
                        <a:gd name="T7" fmla="*/ 15 h 504"/>
                        <a:gd name="T8" fmla="*/ 1535 w 2736"/>
                        <a:gd name="T9" fmla="*/ 64 h 504"/>
                        <a:gd name="T10" fmla="*/ 995 w 2736"/>
                        <a:gd name="T11" fmla="*/ 64 h 504"/>
                        <a:gd name="T12" fmla="*/ 369 w 2736"/>
                        <a:gd name="T13" fmla="*/ 181 h 504"/>
                        <a:gd name="T14" fmla="*/ 0 w 2736"/>
                        <a:gd name="T15" fmla="*/ 313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0" name="Freeform 47"/>
                    <p:cNvSpPr>
                      <a:spLocks/>
                    </p:cNvSpPr>
                    <p:nvPr/>
                  </p:nvSpPr>
                  <p:spPr bwMode="hidden">
                    <a:xfrm rot="21136207" flipH="1">
                      <a:off x="23" y="1758"/>
                      <a:ext cx="830" cy="489"/>
                    </a:xfrm>
                    <a:custGeom>
                      <a:avLst/>
                      <a:gdLst>
                        <a:gd name="T0" fmla="*/ 2 w 1769"/>
                        <a:gd name="T1" fmla="*/ 5 h 791"/>
                        <a:gd name="T2" fmla="*/ 228 w 1769"/>
                        <a:gd name="T3" fmla="*/ 35 h 791"/>
                        <a:gd name="T4" fmla="*/ 543 w 1769"/>
                        <a:gd name="T5" fmla="*/ 124 h 791"/>
                        <a:gd name="T6" fmla="*/ 756 w 1769"/>
                        <a:gd name="T7" fmla="*/ 267 h 791"/>
                        <a:gd name="T8" fmla="*/ 824 w 1769"/>
                        <a:gd name="T9" fmla="*/ 376 h 791"/>
                        <a:gd name="T10" fmla="*/ 792 w 1769"/>
                        <a:gd name="T11" fmla="*/ 487 h 791"/>
                        <a:gd name="T12" fmla="*/ 746 w 1769"/>
                        <a:gd name="T13" fmla="*/ 391 h 791"/>
                        <a:gd name="T14" fmla="*/ 652 w 1769"/>
                        <a:gd name="T15" fmla="*/ 281 h 791"/>
                        <a:gd name="T16" fmla="*/ 520 w 1769"/>
                        <a:gd name="T17" fmla="*/ 183 h 791"/>
                        <a:gd name="T18" fmla="*/ 273 w 1769"/>
                        <a:gd name="T19" fmla="*/ 94 h 791"/>
                        <a:gd name="T20" fmla="*/ 0 w 1769"/>
                        <a:gd name="T21" fmla="*/ 47 h 791"/>
                        <a:gd name="T22" fmla="*/ 2 w 1769"/>
                        <a:gd name="T23" fmla="*/ 5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47" name="Group 48"/>
                  <p:cNvGrpSpPr>
                    <a:grpSpLocks/>
                  </p:cNvGrpSpPr>
                  <p:nvPr/>
                </p:nvGrpSpPr>
                <p:grpSpPr bwMode="auto">
                  <a:xfrm>
                    <a:off x="263" y="1416"/>
                    <a:ext cx="2150" cy="345"/>
                    <a:chOff x="189" y="1444"/>
                    <a:chExt cx="2150" cy="345"/>
                  </a:xfrm>
                </p:grpSpPr>
                <p:sp>
                  <p:nvSpPr>
                    <p:cNvPr id="107" name="Freeform 49"/>
                    <p:cNvSpPr>
                      <a:spLocks/>
                    </p:cNvSpPr>
                    <p:nvPr/>
                  </p:nvSpPr>
                  <p:spPr bwMode="hidden">
                    <a:xfrm rot="84182" flipH="1">
                      <a:off x="935" y="1464"/>
                      <a:ext cx="1404" cy="219"/>
                    </a:xfrm>
                    <a:custGeom>
                      <a:avLst/>
                      <a:gdLst>
                        <a:gd name="T0" fmla="*/ 0 w 2736"/>
                        <a:gd name="T1" fmla="*/ 219 h 504"/>
                        <a:gd name="T2" fmla="*/ 443 w 2736"/>
                        <a:gd name="T3" fmla="*/ 73 h 504"/>
                        <a:gd name="T4" fmla="*/ 911 w 2736"/>
                        <a:gd name="T5" fmla="*/ 10 h 504"/>
                        <a:gd name="T6" fmla="*/ 1404 w 2736"/>
                        <a:gd name="T7" fmla="*/ 10 h 504"/>
                        <a:gd name="T8" fmla="*/ 1396 w 2736"/>
                        <a:gd name="T9" fmla="*/ 45 h 504"/>
                        <a:gd name="T10" fmla="*/ 905 w 2736"/>
                        <a:gd name="T11" fmla="*/ 45 h 504"/>
                        <a:gd name="T12" fmla="*/ 336 w 2736"/>
                        <a:gd name="T13" fmla="*/ 127 h 504"/>
                        <a:gd name="T14" fmla="*/ 0 w 2736"/>
                        <a:gd name="T15" fmla="*/ 219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8" name="Freeform 50"/>
                    <p:cNvSpPr>
                      <a:spLocks/>
                    </p:cNvSpPr>
                    <p:nvPr/>
                  </p:nvSpPr>
                  <p:spPr bwMode="hidden">
                    <a:xfrm rot="84182" flipH="1">
                      <a:off x="189" y="1444"/>
                      <a:ext cx="754" cy="345"/>
                    </a:xfrm>
                    <a:custGeom>
                      <a:avLst/>
                      <a:gdLst>
                        <a:gd name="T0" fmla="*/ 2 w 1769"/>
                        <a:gd name="T1" fmla="*/ 3 h 791"/>
                        <a:gd name="T2" fmla="*/ 207 w 1769"/>
                        <a:gd name="T3" fmla="*/ 24 h 791"/>
                        <a:gd name="T4" fmla="*/ 493 w 1769"/>
                        <a:gd name="T5" fmla="*/ 87 h 791"/>
                        <a:gd name="T6" fmla="*/ 687 w 1769"/>
                        <a:gd name="T7" fmla="*/ 188 h 791"/>
                        <a:gd name="T8" fmla="*/ 748 w 1769"/>
                        <a:gd name="T9" fmla="*/ 266 h 791"/>
                        <a:gd name="T10" fmla="*/ 720 w 1769"/>
                        <a:gd name="T11" fmla="*/ 343 h 791"/>
                        <a:gd name="T12" fmla="*/ 677 w 1769"/>
                        <a:gd name="T13" fmla="*/ 276 h 791"/>
                        <a:gd name="T14" fmla="*/ 592 w 1769"/>
                        <a:gd name="T15" fmla="*/ 198 h 791"/>
                        <a:gd name="T16" fmla="*/ 473 w 1769"/>
                        <a:gd name="T17" fmla="*/ 129 h 791"/>
                        <a:gd name="T18" fmla="*/ 248 w 1769"/>
                        <a:gd name="T19" fmla="*/ 66 h 791"/>
                        <a:gd name="T20" fmla="*/ 0 w 1769"/>
                        <a:gd name="T21" fmla="*/ 33 h 791"/>
                        <a:gd name="T22" fmla="*/ 2 w 1769"/>
                        <a:gd name="T23" fmla="*/ 3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48" name="Group 51"/>
                  <p:cNvGrpSpPr>
                    <a:grpSpLocks/>
                  </p:cNvGrpSpPr>
                  <p:nvPr/>
                </p:nvGrpSpPr>
                <p:grpSpPr bwMode="auto">
                  <a:xfrm>
                    <a:off x="579" y="1066"/>
                    <a:ext cx="1879" cy="427"/>
                    <a:chOff x="505" y="1094"/>
                    <a:chExt cx="1879" cy="427"/>
                  </a:xfrm>
                </p:grpSpPr>
                <p:sp>
                  <p:nvSpPr>
                    <p:cNvPr id="105" name="Freeform 52"/>
                    <p:cNvSpPr>
                      <a:spLocks/>
                    </p:cNvSpPr>
                    <p:nvPr/>
                  </p:nvSpPr>
                  <p:spPr bwMode="hidden">
                    <a:xfrm rot="802576" flipH="1">
                      <a:off x="1151" y="1306"/>
                      <a:ext cx="1233" cy="215"/>
                    </a:xfrm>
                    <a:custGeom>
                      <a:avLst/>
                      <a:gdLst>
                        <a:gd name="T0" fmla="*/ 0 w 2736"/>
                        <a:gd name="T1" fmla="*/ 215 h 504"/>
                        <a:gd name="T2" fmla="*/ 389 w 2736"/>
                        <a:gd name="T3" fmla="*/ 72 h 504"/>
                        <a:gd name="T4" fmla="*/ 800 w 2736"/>
                        <a:gd name="T5" fmla="*/ 10 h 504"/>
                        <a:gd name="T6" fmla="*/ 1233 w 2736"/>
                        <a:gd name="T7" fmla="*/ 10 h 504"/>
                        <a:gd name="T8" fmla="*/ 1226 w 2736"/>
                        <a:gd name="T9" fmla="*/ 44 h 504"/>
                        <a:gd name="T10" fmla="*/ 795 w 2736"/>
                        <a:gd name="T11" fmla="*/ 44 h 504"/>
                        <a:gd name="T12" fmla="*/ 295 w 2736"/>
                        <a:gd name="T13" fmla="*/ 125 h 504"/>
                        <a:gd name="T14" fmla="*/ 0 w 2736"/>
                        <a:gd name="T15" fmla="*/ 215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6" name="Freeform 53"/>
                    <p:cNvSpPr>
                      <a:spLocks/>
                    </p:cNvSpPr>
                    <p:nvPr/>
                  </p:nvSpPr>
                  <p:spPr bwMode="hidden">
                    <a:xfrm rot="802576" flipH="1">
                      <a:off x="505" y="1094"/>
                      <a:ext cx="662" cy="341"/>
                    </a:xfrm>
                    <a:custGeom>
                      <a:avLst/>
                      <a:gdLst>
                        <a:gd name="T0" fmla="*/ 2 w 1769"/>
                        <a:gd name="T1" fmla="*/ 3 h 791"/>
                        <a:gd name="T2" fmla="*/ 181 w 1769"/>
                        <a:gd name="T3" fmla="*/ 24 h 791"/>
                        <a:gd name="T4" fmla="*/ 433 w 1769"/>
                        <a:gd name="T5" fmla="*/ 86 h 791"/>
                        <a:gd name="T6" fmla="*/ 603 w 1769"/>
                        <a:gd name="T7" fmla="*/ 186 h 791"/>
                        <a:gd name="T8" fmla="*/ 657 w 1769"/>
                        <a:gd name="T9" fmla="*/ 263 h 791"/>
                        <a:gd name="T10" fmla="*/ 632 w 1769"/>
                        <a:gd name="T11" fmla="*/ 339 h 791"/>
                        <a:gd name="T12" fmla="*/ 595 w 1769"/>
                        <a:gd name="T13" fmla="*/ 272 h 791"/>
                        <a:gd name="T14" fmla="*/ 520 w 1769"/>
                        <a:gd name="T15" fmla="*/ 196 h 791"/>
                        <a:gd name="T16" fmla="*/ 415 w 1769"/>
                        <a:gd name="T17" fmla="*/ 128 h 791"/>
                        <a:gd name="T18" fmla="*/ 217 w 1769"/>
                        <a:gd name="T19" fmla="*/ 66 h 791"/>
                        <a:gd name="T20" fmla="*/ 0 w 1769"/>
                        <a:gd name="T21" fmla="*/ 33 h 791"/>
                        <a:gd name="T22" fmla="*/ 2 w 1769"/>
                        <a:gd name="T23" fmla="*/ 3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49" name="Group 54"/>
                  <p:cNvGrpSpPr>
                    <a:grpSpLocks/>
                  </p:cNvGrpSpPr>
                  <p:nvPr/>
                </p:nvGrpSpPr>
                <p:grpSpPr bwMode="auto">
                  <a:xfrm>
                    <a:off x="690" y="872"/>
                    <a:ext cx="1849" cy="553"/>
                    <a:chOff x="616" y="900"/>
                    <a:chExt cx="1849" cy="553"/>
                  </a:xfrm>
                </p:grpSpPr>
                <p:sp>
                  <p:nvSpPr>
                    <p:cNvPr id="103" name="Freeform 55"/>
                    <p:cNvSpPr>
                      <a:spLocks/>
                    </p:cNvSpPr>
                    <p:nvPr/>
                  </p:nvSpPr>
                  <p:spPr bwMode="hidden">
                    <a:xfrm rot="1277471" flipH="1">
                      <a:off x="1232" y="1238"/>
                      <a:ext cx="1233" cy="215"/>
                    </a:xfrm>
                    <a:custGeom>
                      <a:avLst/>
                      <a:gdLst>
                        <a:gd name="T0" fmla="*/ 0 w 2736"/>
                        <a:gd name="T1" fmla="*/ 215 h 504"/>
                        <a:gd name="T2" fmla="*/ 389 w 2736"/>
                        <a:gd name="T3" fmla="*/ 72 h 504"/>
                        <a:gd name="T4" fmla="*/ 800 w 2736"/>
                        <a:gd name="T5" fmla="*/ 10 h 504"/>
                        <a:gd name="T6" fmla="*/ 1233 w 2736"/>
                        <a:gd name="T7" fmla="*/ 10 h 504"/>
                        <a:gd name="T8" fmla="*/ 1226 w 2736"/>
                        <a:gd name="T9" fmla="*/ 44 h 504"/>
                        <a:gd name="T10" fmla="*/ 795 w 2736"/>
                        <a:gd name="T11" fmla="*/ 44 h 504"/>
                        <a:gd name="T12" fmla="*/ 295 w 2736"/>
                        <a:gd name="T13" fmla="*/ 125 h 504"/>
                        <a:gd name="T14" fmla="*/ 0 w 2736"/>
                        <a:gd name="T15" fmla="*/ 215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" name="Freeform 56"/>
                    <p:cNvSpPr>
                      <a:spLocks/>
                    </p:cNvSpPr>
                    <p:nvPr/>
                  </p:nvSpPr>
                  <p:spPr bwMode="hidden">
                    <a:xfrm rot="1277471" flipH="1">
                      <a:off x="616" y="900"/>
                      <a:ext cx="662" cy="336"/>
                    </a:xfrm>
                    <a:custGeom>
                      <a:avLst/>
                      <a:gdLst>
                        <a:gd name="T0" fmla="*/ 2 w 1769"/>
                        <a:gd name="T1" fmla="*/ 3 h 791"/>
                        <a:gd name="T2" fmla="*/ 181 w 1769"/>
                        <a:gd name="T3" fmla="*/ 24 h 791"/>
                        <a:gd name="T4" fmla="*/ 433 w 1769"/>
                        <a:gd name="T5" fmla="*/ 85 h 791"/>
                        <a:gd name="T6" fmla="*/ 603 w 1769"/>
                        <a:gd name="T7" fmla="*/ 184 h 791"/>
                        <a:gd name="T8" fmla="*/ 657 w 1769"/>
                        <a:gd name="T9" fmla="*/ 259 h 791"/>
                        <a:gd name="T10" fmla="*/ 632 w 1769"/>
                        <a:gd name="T11" fmla="*/ 334 h 791"/>
                        <a:gd name="T12" fmla="*/ 595 w 1769"/>
                        <a:gd name="T13" fmla="*/ 268 h 791"/>
                        <a:gd name="T14" fmla="*/ 520 w 1769"/>
                        <a:gd name="T15" fmla="*/ 193 h 791"/>
                        <a:gd name="T16" fmla="*/ 415 w 1769"/>
                        <a:gd name="T17" fmla="*/ 126 h 791"/>
                        <a:gd name="T18" fmla="*/ 217 w 1769"/>
                        <a:gd name="T19" fmla="*/ 65 h 791"/>
                        <a:gd name="T20" fmla="*/ 0 w 1769"/>
                        <a:gd name="T21" fmla="*/ 32 h 791"/>
                        <a:gd name="T22" fmla="*/ 2 w 1769"/>
                        <a:gd name="T23" fmla="*/ 3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50" name="Group 57"/>
                  <p:cNvGrpSpPr>
                    <a:grpSpLocks/>
                  </p:cNvGrpSpPr>
                  <p:nvPr/>
                </p:nvGrpSpPr>
                <p:grpSpPr bwMode="auto">
                  <a:xfrm>
                    <a:off x="911" y="591"/>
                    <a:ext cx="1767" cy="740"/>
                    <a:chOff x="911" y="591"/>
                    <a:chExt cx="1767" cy="740"/>
                  </a:xfrm>
                </p:grpSpPr>
                <p:sp>
                  <p:nvSpPr>
                    <p:cNvPr id="101" name="Freeform 58"/>
                    <p:cNvSpPr>
                      <a:spLocks/>
                    </p:cNvSpPr>
                    <p:nvPr/>
                  </p:nvSpPr>
                  <p:spPr bwMode="hidden">
                    <a:xfrm rot="2028410" flipH="1">
                      <a:off x="1445" y="1116"/>
                      <a:ext cx="1233" cy="215"/>
                    </a:xfrm>
                    <a:custGeom>
                      <a:avLst/>
                      <a:gdLst>
                        <a:gd name="T0" fmla="*/ 0 w 2736"/>
                        <a:gd name="T1" fmla="*/ 215 h 504"/>
                        <a:gd name="T2" fmla="*/ 389 w 2736"/>
                        <a:gd name="T3" fmla="*/ 72 h 504"/>
                        <a:gd name="T4" fmla="*/ 800 w 2736"/>
                        <a:gd name="T5" fmla="*/ 10 h 504"/>
                        <a:gd name="T6" fmla="*/ 1233 w 2736"/>
                        <a:gd name="T7" fmla="*/ 10 h 504"/>
                        <a:gd name="T8" fmla="*/ 1226 w 2736"/>
                        <a:gd name="T9" fmla="*/ 44 h 504"/>
                        <a:gd name="T10" fmla="*/ 795 w 2736"/>
                        <a:gd name="T11" fmla="*/ 44 h 504"/>
                        <a:gd name="T12" fmla="*/ 295 w 2736"/>
                        <a:gd name="T13" fmla="*/ 125 h 504"/>
                        <a:gd name="T14" fmla="*/ 0 w 2736"/>
                        <a:gd name="T15" fmla="*/ 215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2" name="Freeform 59"/>
                    <p:cNvSpPr>
                      <a:spLocks/>
                    </p:cNvSpPr>
                    <p:nvPr/>
                  </p:nvSpPr>
                  <p:spPr bwMode="hidden">
                    <a:xfrm rot="2028410" flipH="1">
                      <a:off x="911" y="591"/>
                      <a:ext cx="662" cy="337"/>
                    </a:xfrm>
                    <a:custGeom>
                      <a:avLst/>
                      <a:gdLst>
                        <a:gd name="T0" fmla="*/ 2 w 1769"/>
                        <a:gd name="T1" fmla="*/ 3 h 791"/>
                        <a:gd name="T2" fmla="*/ 181 w 1769"/>
                        <a:gd name="T3" fmla="*/ 24 h 791"/>
                        <a:gd name="T4" fmla="*/ 433 w 1769"/>
                        <a:gd name="T5" fmla="*/ 85 h 791"/>
                        <a:gd name="T6" fmla="*/ 603 w 1769"/>
                        <a:gd name="T7" fmla="*/ 184 h 791"/>
                        <a:gd name="T8" fmla="*/ 657 w 1769"/>
                        <a:gd name="T9" fmla="*/ 259 h 791"/>
                        <a:gd name="T10" fmla="*/ 632 w 1769"/>
                        <a:gd name="T11" fmla="*/ 335 h 791"/>
                        <a:gd name="T12" fmla="*/ 595 w 1769"/>
                        <a:gd name="T13" fmla="*/ 269 h 791"/>
                        <a:gd name="T14" fmla="*/ 520 w 1769"/>
                        <a:gd name="T15" fmla="*/ 193 h 791"/>
                        <a:gd name="T16" fmla="*/ 415 w 1769"/>
                        <a:gd name="T17" fmla="*/ 126 h 791"/>
                        <a:gd name="T18" fmla="*/ 217 w 1769"/>
                        <a:gd name="T19" fmla="*/ 65 h 791"/>
                        <a:gd name="T20" fmla="*/ 0 w 1769"/>
                        <a:gd name="T21" fmla="*/ 32 h 791"/>
                        <a:gd name="T22" fmla="*/ 2 w 1769"/>
                        <a:gd name="T23" fmla="*/ 3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51" name="Group 60"/>
                  <p:cNvGrpSpPr>
                    <a:grpSpLocks/>
                  </p:cNvGrpSpPr>
                  <p:nvPr/>
                </p:nvGrpSpPr>
                <p:grpSpPr bwMode="auto">
                  <a:xfrm>
                    <a:off x="1120" y="304"/>
                    <a:ext cx="1693" cy="888"/>
                    <a:chOff x="1120" y="304"/>
                    <a:chExt cx="1693" cy="888"/>
                  </a:xfrm>
                </p:grpSpPr>
                <p:sp>
                  <p:nvSpPr>
                    <p:cNvPr id="99" name="Freeform 61"/>
                    <p:cNvSpPr>
                      <a:spLocks/>
                    </p:cNvSpPr>
                    <p:nvPr/>
                  </p:nvSpPr>
                  <p:spPr bwMode="hidden">
                    <a:xfrm rot="2664424" flipH="1">
                      <a:off x="1562" y="977"/>
                      <a:ext cx="1251" cy="215"/>
                    </a:xfrm>
                    <a:custGeom>
                      <a:avLst/>
                      <a:gdLst>
                        <a:gd name="T0" fmla="*/ 0 w 2736"/>
                        <a:gd name="T1" fmla="*/ 215 h 504"/>
                        <a:gd name="T2" fmla="*/ 395 w 2736"/>
                        <a:gd name="T3" fmla="*/ 72 h 504"/>
                        <a:gd name="T4" fmla="*/ 812 w 2736"/>
                        <a:gd name="T5" fmla="*/ 10 h 504"/>
                        <a:gd name="T6" fmla="*/ 1251 w 2736"/>
                        <a:gd name="T7" fmla="*/ 10 h 504"/>
                        <a:gd name="T8" fmla="*/ 1244 w 2736"/>
                        <a:gd name="T9" fmla="*/ 44 h 504"/>
                        <a:gd name="T10" fmla="*/ 807 w 2736"/>
                        <a:gd name="T11" fmla="*/ 44 h 504"/>
                        <a:gd name="T12" fmla="*/ 299 w 2736"/>
                        <a:gd name="T13" fmla="*/ 125 h 504"/>
                        <a:gd name="T14" fmla="*/ 0 w 2736"/>
                        <a:gd name="T15" fmla="*/ 215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0" name="Freeform 62"/>
                    <p:cNvSpPr>
                      <a:spLocks/>
                    </p:cNvSpPr>
                    <p:nvPr/>
                  </p:nvSpPr>
                  <p:spPr bwMode="hidden">
                    <a:xfrm rot="2664424" flipH="1">
                      <a:off x="1120" y="304"/>
                      <a:ext cx="672" cy="338"/>
                    </a:xfrm>
                    <a:custGeom>
                      <a:avLst/>
                      <a:gdLst>
                        <a:gd name="T0" fmla="*/ 2 w 1769"/>
                        <a:gd name="T1" fmla="*/ 3 h 791"/>
                        <a:gd name="T2" fmla="*/ 184 w 1769"/>
                        <a:gd name="T3" fmla="*/ 24 h 791"/>
                        <a:gd name="T4" fmla="*/ 440 w 1769"/>
                        <a:gd name="T5" fmla="*/ 85 h 791"/>
                        <a:gd name="T6" fmla="*/ 612 w 1769"/>
                        <a:gd name="T7" fmla="*/ 185 h 791"/>
                        <a:gd name="T8" fmla="*/ 667 w 1769"/>
                        <a:gd name="T9" fmla="*/ 260 h 791"/>
                        <a:gd name="T10" fmla="*/ 642 w 1769"/>
                        <a:gd name="T11" fmla="*/ 336 h 791"/>
                        <a:gd name="T12" fmla="*/ 604 w 1769"/>
                        <a:gd name="T13" fmla="*/ 270 h 791"/>
                        <a:gd name="T14" fmla="*/ 528 w 1769"/>
                        <a:gd name="T15" fmla="*/ 194 h 791"/>
                        <a:gd name="T16" fmla="*/ 421 w 1769"/>
                        <a:gd name="T17" fmla="*/ 126 h 791"/>
                        <a:gd name="T18" fmla="*/ 221 w 1769"/>
                        <a:gd name="T19" fmla="*/ 65 h 791"/>
                        <a:gd name="T20" fmla="*/ 0 w 1769"/>
                        <a:gd name="T21" fmla="*/ 32 h 791"/>
                        <a:gd name="T22" fmla="*/ 2 w 1769"/>
                        <a:gd name="T23" fmla="*/ 3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52" name="Group 63"/>
                  <p:cNvGrpSpPr>
                    <a:grpSpLocks/>
                  </p:cNvGrpSpPr>
                  <p:nvPr/>
                </p:nvGrpSpPr>
                <p:grpSpPr bwMode="auto">
                  <a:xfrm>
                    <a:off x="1710" y="70"/>
                    <a:ext cx="776" cy="1521"/>
                    <a:chOff x="1636" y="98"/>
                    <a:chExt cx="776" cy="1521"/>
                  </a:xfrm>
                </p:grpSpPr>
                <p:sp>
                  <p:nvSpPr>
                    <p:cNvPr id="97" name="Freeform 64"/>
                    <p:cNvSpPr>
                      <a:spLocks/>
                    </p:cNvSpPr>
                    <p:nvPr/>
                  </p:nvSpPr>
                  <p:spPr bwMode="hidden">
                    <a:xfrm rot="3473776" flipH="1">
                      <a:off x="1754" y="960"/>
                      <a:ext cx="1102" cy="215"/>
                    </a:xfrm>
                    <a:custGeom>
                      <a:avLst/>
                      <a:gdLst>
                        <a:gd name="T0" fmla="*/ 0 w 2736"/>
                        <a:gd name="T1" fmla="*/ 215 h 504"/>
                        <a:gd name="T2" fmla="*/ 348 w 2736"/>
                        <a:gd name="T3" fmla="*/ 72 h 504"/>
                        <a:gd name="T4" fmla="*/ 715 w 2736"/>
                        <a:gd name="T5" fmla="*/ 10 h 504"/>
                        <a:gd name="T6" fmla="*/ 1102 w 2736"/>
                        <a:gd name="T7" fmla="*/ 10 h 504"/>
                        <a:gd name="T8" fmla="*/ 1096 w 2736"/>
                        <a:gd name="T9" fmla="*/ 44 h 504"/>
                        <a:gd name="T10" fmla="*/ 711 w 2736"/>
                        <a:gd name="T11" fmla="*/ 44 h 504"/>
                        <a:gd name="T12" fmla="*/ 263 w 2736"/>
                        <a:gd name="T13" fmla="*/ 125 h 504"/>
                        <a:gd name="T14" fmla="*/ 0 w 2736"/>
                        <a:gd name="T15" fmla="*/ 215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98" name="Freeform 65"/>
                    <p:cNvSpPr>
                      <a:spLocks/>
                    </p:cNvSpPr>
                    <p:nvPr/>
                  </p:nvSpPr>
                  <p:spPr bwMode="hidden">
                    <a:xfrm rot="3473776" flipH="1">
                      <a:off x="1510" y="225"/>
                      <a:ext cx="591" cy="338"/>
                    </a:xfrm>
                    <a:custGeom>
                      <a:avLst/>
                      <a:gdLst>
                        <a:gd name="T0" fmla="*/ 2 w 1769"/>
                        <a:gd name="T1" fmla="*/ 3 h 791"/>
                        <a:gd name="T2" fmla="*/ 162 w 1769"/>
                        <a:gd name="T3" fmla="*/ 24 h 791"/>
                        <a:gd name="T4" fmla="*/ 387 w 1769"/>
                        <a:gd name="T5" fmla="*/ 85 h 791"/>
                        <a:gd name="T6" fmla="*/ 538 w 1769"/>
                        <a:gd name="T7" fmla="*/ 185 h 791"/>
                        <a:gd name="T8" fmla="*/ 587 w 1769"/>
                        <a:gd name="T9" fmla="*/ 260 h 791"/>
                        <a:gd name="T10" fmla="*/ 564 w 1769"/>
                        <a:gd name="T11" fmla="*/ 336 h 791"/>
                        <a:gd name="T12" fmla="*/ 531 w 1769"/>
                        <a:gd name="T13" fmla="*/ 270 h 791"/>
                        <a:gd name="T14" fmla="*/ 464 w 1769"/>
                        <a:gd name="T15" fmla="*/ 194 h 791"/>
                        <a:gd name="T16" fmla="*/ 371 w 1769"/>
                        <a:gd name="T17" fmla="*/ 126 h 791"/>
                        <a:gd name="T18" fmla="*/ 194 w 1769"/>
                        <a:gd name="T19" fmla="*/ 65 h 791"/>
                        <a:gd name="T20" fmla="*/ 0 w 1769"/>
                        <a:gd name="T21" fmla="*/ 32 h 791"/>
                        <a:gd name="T22" fmla="*/ 2 w 1769"/>
                        <a:gd name="T23" fmla="*/ 3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53" name="Group 66"/>
                  <p:cNvGrpSpPr>
                    <a:grpSpLocks/>
                  </p:cNvGrpSpPr>
                  <p:nvPr/>
                </p:nvGrpSpPr>
                <p:grpSpPr bwMode="auto">
                  <a:xfrm>
                    <a:off x="2009" y="5"/>
                    <a:ext cx="635" cy="1534"/>
                    <a:chOff x="1935" y="33"/>
                    <a:chExt cx="635" cy="1534"/>
                  </a:xfrm>
                </p:grpSpPr>
                <p:sp>
                  <p:nvSpPr>
                    <p:cNvPr id="95" name="Freeform 67"/>
                    <p:cNvSpPr>
                      <a:spLocks/>
                    </p:cNvSpPr>
                    <p:nvPr/>
                  </p:nvSpPr>
                  <p:spPr bwMode="hidden">
                    <a:xfrm rot="4126480" flipH="1">
                      <a:off x="1932" y="929"/>
                      <a:ext cx="1061" cy="215"/>
                    </a:xfrm>
                    <a:custGeom>
                      <a:avLst/>
                      <a:gdLst>
                        <a:gd name="T0" fmla="*/ 0 w 2736"/>
                        <a:gd name="T1" fmla="*/ 215 h 504"/>
                        <a:gd name="T2" fmla="*/ 335 w 2736"/>
                        <a:gd name="T3" fmla="*/ 72 h 504"/>
                        <a:gd name="T4" fmla="*/ 689 w 2736"/>
                        <a:gd name="T5" fmla="*/ 10 h 504"/>
                        <a:gd name="T6" fmla="*/ 1061 w 2736"/>
                        <a:gd name="T7" fmla="*/ 10 h 504"/>
                        <a:gd name="T8" fmla="*/ 1055 w 2736"/>
                        <a:gd name="T9" fmla="*/ 44 h 504"/>
                        <a:gd name="T10" fmla="*/ 684 w 2736"/>
                        <a:gd name="T11" fmla="*/ 44 h 504"/>
                        <a:gd name="T12" fmla="*/ 254 w 2736"/>
                        <a:gd name="T13" fmla="*/ 125 h 504"/>
                        <a:gd name="T14" fmla="*/ 0 w 2736"/>
                        <a:gd name="T15" fmla="*/ 215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96" name="Freeform 68"/>
                    <p:cNvSpPr>
                      <a:spLocks/>
                    </p:cNvSpPr>
                    <p:nvPr/>
                  </p:nvSpPr>
                  <p:spPr bwMode="hidden">
                    <a:xfrm rot="4126480" flipH="1">
                      <a:off x="1819" y="149"/>
                      <a:ext cx="570" cy="337"/>
                    </a:xfrm>
                    <a:custGeom>
                      <a:avLst/>
                      <a:gdLst>
                        <a:gd name="T0" fmla="*/ 2 w 1769"/>
                        <a:gd name="T1" fmla="*/ 3 h 791"/>
                        <a:gd name="T2" fmla="*/ 156 w 1769"/>
                        <a:gd name="T3" fmla="*/ 24 h 791"/>
                        <a:gd name="T4" fmla="*/ 373 w 1769"/>
                        <a:gd name="T5" fmla="*/ 85 h 791"/>
                        <a:gd name="T6" fmla="*/ 519 w 1769"/>
                        <a:gd name="T7" fmla="*/ 184 h 791"/>
                        <a:gd name="T8" fmla="*/ 566 w 1769"/>
                        <a:gd name="T9" fmla="*/ 259 h 791"/>
                        <a:gd name="T10" fmla="*/ 544 w 1769"/>
                        <a:gd name="T11" fmla="*/ 335 h 791"/>
                        <a:gd name="T12" fmla="*/ 512 w 1769"/>
                        <a:gd name="T13" fmla="*/ 269 h 791"/>
                        <a:gd name="T14" fmla="*/ 448 w 1769"/>
                        <a:gd name="T15" fmla="*/ 193 h 791"/>
                        <a:gd name="T16" fmla="*/ 357 w 1769"/>
                        <a:gd name="T17" fmla="*/ 126 h 791"/>
                        <a:gd name="T18" fmla="*/ 187 w 1769"/>
                        <a:gd name="T19" fmla="*/ 65 h 791"/>
                        <a:gd name="T20" fmla="*/ 0 w 1769"/>
                        <a:gd name="T21" fmla="*/ 32 h 791"/>
                        <a:gd name="T22" fmla="*/ 2 w 1769"/>
                        <a:gd name="T23" fmla="*/ 3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54" name="Group 69"/>
                  <p:cNvGrpSpPr>
                    <a:grpSpLocks/>
                  </p:cNvGrpSpPr>
                  <p:nvPr/>
                </p:nvGrpSpPr>
                <p:grpSpPr bwMode="auto">
                  <a:xfrm>
                    <a:off x="2896" y="643"/>
                    <a:ext cx="1846" cy="567"/>
                    <a:chOff x="2822" y="671"/>
                    <a:chExt cx="1846" cy="567"/>
                  </a:xfrm>
                </p:grpSpPr>
                <p:sp>
                  <p:nvSpPr>
                    <p:cNvPr id="93" name="Freeform 70"/>
                    <p:cNvSpPr>
                      <a:spLocks/>
                    </p:cNvSpPr>
                    <p:nvPr/>
                  </p:nvSpPr>
                  <p:spPr bwMode="hidden">
                    <a:xfrm rot="-1325434">
                      <a:off x="2822" y="1023"/>
                      <a:ext cx="1233" cy="215"/>
                    </a:xfrm>
                    <a:custGeom>
                      <a:avLst/>
                      <a:gdLst>
                        <a:gd name="T0" fmla="*/ 0 w 2736"/>
                        <a:gd name="T1" fmla="*/ 215 h 504"/>
                        <a:gd name="T2" fmla="*/ 389 w 2736"/>
                        <a:gd name="T3" fmla="*/ 72 h 504"/>
                        <a:gd name="T4" fmla="*/ 800 w 2736"/>
                        <a:gd name="T5" fmla="*/ 10 h 504"/>
                        <a:gd name="T6" fmla="*/ 1233 w 2736"/>
                        <a:gd name="T7" fmla="*/ 10 h 504"/>
                        <a:gd name="T8" fmla="*/ 1226 w 2736"/>
                        <a:gd name="T9" fmla="*/ 44 h 504"/>
                        <a:gd name="T10" fmla="*/ 795 w 2736"/>
                        <a:gd name="T11" fmla="*/ 44 h 504"/>
                        <a:gd name="T12" fmla="*/ 295 w 2736"/>
                        <a:gd name="T13" fmla="*/ 125 h 504"/>
                        <a:gd name="T14" fmla="*/ 0 w 2736"/>
                        <a:gd name="T15" fmla="*/ 215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94" name="Freeform 71"/>
                    <p:cNvSpPr>
                      <a:spLocks/>
                    </p:cNvSpPr>
                    <p:nvPr/>
                  </p:nvSpPr>
                  <p:spPr bwMode="hidden">
                    <a:xfrm rot="-1325434">
                      <a:off x="4005" y="671"/>
                      <a:ext cx="663" cy="340"/>
                    </a:xfrm>
                    <a:custGeom>
                      <a:avLst/>
                      <a:gdLst>
                        <a:gd name="T0" fmla="*/ 2 w 1769"/>
                        <a:gd name="T1" fmla="*/ 3 h 791"/>
                        <a:gd name="T2" fmla="*/ 182 w 1769"/>
                        <a:gd name="T3" fmla="*/ 24 h 791"/>
                        <a:gd name="T4" fmla="*/ 434 w 1769"/>
                        <a:gd name="T5" fmla="*/ 86 h 791"/>
                        <a:gd name="T6" fmla="*/ 604 w 1769"/>
                        <a:gd name="T7" fmla="*/ 186 h 791"/>
                        <a:gd name="T8" fmla="*/ 658 w 1769"/>
                        <a:gd name="T9" fmla="*/ 262 h 791"/>
                        <a:gd name="T10" fmla="*/ 633 w 1769"/>
                        <a:gd name="T11" fmla="*/ 338 h 791"/>
                        <a:gd name="T12" fmla="*/ 596 w 1769"/>
                        <a:gd name="T13" fmla="*/ 272 h 791"/>
                        <a:gd name="T14" fmla="*/ 521 w 1769"/>
                        <a:gd name="T15" fmla="*/ 195 h 791"/>
                        <a:gd name="T16" fmla="*/ 416 w 1769"/>
                        <a:gd name="T17" fmla="*/ 127 h 791"/>
                        <a:gd name="T18" fmla="*/ 218 w 1769"/>
                        <a:gd name="T19" fmla="*/ 65 h 791"/>
                        <a:gd name="T20" fmla="*/ 0 w 1769"/>
                        <a:gd name="T21" fmla="*/ 33 h 791"/>
                        <a:gd name="T22" fmla="*/ 2 w 1769"/>
                        <a:gd name="T23" fmla="*/ 3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55" name="Group 72"/>
                  <p:cNvGrpSpPr>
                    <a:grpSpLocks/>
                  </p:cNvGrpSpPr>
                  <p:nvPr/>
                </p:nvGrpSpPr>
                <p:grpSpPr bwMode="auto">
                  <a:xfrm>
                    <a:off x="2757" y="416"/>
                    <a:ext cx="1783" cy="717"/>
                    <a:chOff x="2683" y="444"/>
                    <a:chExt cx="1783" cy="717"/>
                  </a:xfrm>
                </p:grpSpPr>
                <p:sp>
                  <p:nvSpPr>
                    <p:cNvPr id="91" name="Freeform 73"/>
                    <p:cNvSpPr>
                      <a:spLocks/>
                    </p:cNvSpPr>
                    <p:nvPr/>
                  </p:nvSpPr>
                  <p:spPr bwMode="hidden">
                    <a:xfrm rot="-1921064">
                      <a:off x="2683" y="946"/>
                      <a:ext cx="1233" cy="215"/>
                    </a:xfrm>
                    <a:custGeom>
                      <a:avLst/>
                      <a:gdLst>
                        <a:gd name="T0" fmla="*/ 0 w 2736"/>
                        <a:gd name="T1" fmla="*/ 215 h 504"/>
                        <a:gd name="T2" fmla="*/ 389 w 2736"/>
                        <a:gd name="T3" fmla="*/ 72 h 504"/>
                        <a:gd name="T4" fmla="*/ 800 w 2736"/>
                        <a:gd name="T5" fmla="*/ 10 h 504"/>
                        <a:gd name="T6" fmla="*/ 1233 w 2736"/>
                        <a:gd name="T7" fmla="*/ 10 h 504"/>
                        <a:gd name="T8" fmla="*/ 1226 w 2736"/>
                        <a:gd name="T9" fmla="*/ 44 h 504"/>
                        <a:gd name="T10" fmla="*/ 795 w 2736"/>
                        <a:gd name="T11" fmla="*/ 44 h 504"/>
                        <a:gd name="T12" fmla="*/ 295 w 2736"/>
                        <a:gd name="T13" fmla="*/ 125 h 504"/>
                        <a:gd name="T14" fmla="*/ 0 w 2736"/>
                        <a:gd name="T15" fmla="*/ 215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92" name="Freeform 74"/>
                    <p:cNvSpPr>
                      <a:spLocks/>
                    </p:cNvSpPr>
                    <p:nvPr/>
                  </p:nvSpPr>
                  <p:spPr bwMode="hidden">
                    <a:xfrm rot="-1921064">
                      <a:off x="3803" y="444"/>
                      <a:ext cx="663" cy="338"/>
                    </a:xfrm>
                    <a:custGeom>
                      <a:avLst/>
                      <a:gdLst>
                        <a:gd name="T0" fmla="*/ 2 w 1769"/>
                        <a:gd name="T1" fmla="*/ 3 h 791"/>
                        <a:gd name="T2" fmla="*/ 182 w 1769"/>
                        <a:gd name="T3" fmla="*/ 24 h 791"/>
                        <a:gd name="T4" fmla="*/ 434 w 1769"/>
                        <a:gd name="T5" fmla="*/ 85 h 791"/>
                        <a:gd name="T6" fmla="*/ 604 w 1769"/>
                        <a:gd name="T7" fmla="*/ 185 h 791"/>
                        <a:gd name="T8" fmla="*/ 658 w 1769"/>
                        <a:gd name="T9" fmla="*/ 260 h 791"/>
                        <a:gd name="T10" fmla="*/ 633 w 1769"/>
                        <a:gd name="T11" fmla="*/ 336 h 791"/>
                        <a:gd name="T12" fmla="*/ 596 w 1769"/>
                        <a:gd name="T13" fmla="*/ 270 h 791"/>
                        <a:gd name="T14" fmla="*/ 521 w 1769"/>
                        <a:gd name="T15" fmla="*/ 194 h 791"/>
                        <a:gd name="T16" fmla="*/ 416 w 1769"/>
                        <a:gd name="T17" fmla="*/ 126 h 791"/>
                        <a:gd name="T18" fmla="*/ 218 w 1769"/>
                        <a:gd name="T19" fmla="*/ 65 h 791"/>
                        <a:gd name="T20" fmla="*/ 0 w 1769"/>
                        <a:gd name="T21" fmla="*/ 32 h 791"/>
                        <a:gd name="T22" fmla="*/ 2 w 1769"/>
                        <a:gd name="T23" fmla="*/ 3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sp>
                <p:nvSpPr>
                  <p:cNvPr id="56" name="Freeform 75"/>
                  <p:cNvSpPr>
                    <a:spLocks/>
                  </p:cNvSpPr>
                  <p:nvPr/>
                </p:nvSpPr>
                <p:spPr bwMode="hidden">
                  <a:xfrm rot="4578755" flipH="1">
                    <a:off x="2176" y="948"/>
                    <a:ext cx="1026" cy="144"/>
                  </a:xfrm>
                  <a:custGeom>
                    <a:avLst/>
                    <a:gdLst>
                      <a:gd name="T0" fmla="*/ 0 w 2736"/>
                      <a:gd name="T1" fmla="*/ 144 h 504"/>
                      <a:gd name="T2" fmla="*/ 324 w 2736"/>
                      <a:gd name="T3" fmla="*/ 48 h 504"/>
                      <a:gd name="T4" fmla="*/ 666 w 2736"/>
                      <a:gd name="T5" fmla="*/ 7 h 504"/>
                      <a:gd name="T6" fmla="*/ 1026 w 2736"/>
                      <a:gd name="T7" fmla="*/ 7 h 504"/>
                      <a:gd name="T8" fmla="*/ 1020 w 2736"/>
                      <a:gd name="T9" fmla="*/ 29 h 504"/>
                      <a:gd name="T10" fmla="*/ 662 w 2736"/>
                      <a:gd name="T11" fmla="*/ 29 h 504"/>
                      <a:gd name="T12" fmla="*/ 245 w 2736"/>
                      <a:gd name="T13" fmla="*/ 83 h 504"/>
                      <a:gd name="T14" fmla="*/ 0 w 2736"/>
                      <a:gd name="T15" fmla="*/ 14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57" name="Freeform 76"/>
                  <p:cNvSpPr>
                    <a:spLocks/>
                  </p:cNvSpPr>
                  <p:nvPr/>
                </p:nvSpPr>
                <p:spPr bwMode="hidden">
                  <a:xfrm rot="4578755" flipH="1">
                    <a:off x="2200" y="195"/>
                    <a:ext cx="551" cy="229"/>
                  </a:xfrm>
                  <a:custGeom>
                    <a:avLst/>
                    <a:gdLst>
                      <a:gd name="T0" fmla="*/ 2 w 1769"/>
                      <a:gd name="T1" fmla="*/ 2 h 791"/>
                      <a:gd name="T2" fmla="*/ 151 w 1769"/>
                      <a:gd name="T3" fmla="*/ 16 h 791"/>
                      <a:gd name="T4" fmla="*/ 360 w 1769"/>
                      <a:gd name="T5" fmla="*/ 58 h 791"/>
                      <a:gd name="T6" fmla="*/ 502 w 1769"/>
                      <a:gd name="T7" fmla="*/ 125 h 791"/>
                      <a:gd name="T8" fmla="*/ 547 w 1769"/>
                      <a:gd name="T9" fmla="*/ 176 h 791"/>
                      <a:gd name="T10" fmla="*/ 526 w 1769"/>
                      <a:gd name="T11" fmla="*/ 228 h 791"/>
                      <a:gd name="T12" fmla="*/ 495 w 1769"/>
                      <a:gd name="T13" fmla="*/ 183 h 791"/>
                      <a:gd name="T14" fmla="*/ 433 w 1769"/>
                      <a:gd name="T15" fmla="*/ 131 h 791"/>
                      <a:gd name="T16" fmla="*/ 345 w 1769"/>
                      <a:gd name="T17" fmla="*/ 86 h 791"/>
                      <a:gd name="T18" fmla="*/ 181 w 1769"/>
                      <a:gd name="T19" fmla="*/ 44 h 791"/>
                      <a:gd name="T20" fmla="*/ 0 w 1769"/>
                      <a:gd name="T21" fmla="*/ 22 h 791"/>
                      <a:gd name="T22" fmla="*/ 2 w 1769"/>
                      <a:gd name="T23" fmla="*/ 2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grpSp>
                <p:nvGrpSpPr>
                  <p:cNvPr id="58" name="Group 77"/>
                  <p:cNvGrpSpPr>
                    <a:grpSpLocks/>
                  </p:cNvGrpSpPr>
                  <p:nvPr/>
                </p:nvGrpSpPr>
                <p:grpSpPr bwMode="auto">
                  <a:xfrm>
                    <a:off x="2877" y="17"/>
                    <a:ext cx="635" cy="1512"/>
                    <a:chOff x="2803" y="45"/>
                    <a:chExt cx="635" cy="1512"/>
                  </a:xfrm>
                </p:grpSpPr>
                <p:sp>
                  <p:nvSpPr>
                    <p:cNvPr id="89" name="Freeform 78"/>
                    <p:cNvSpPr>
                      <a:spLocks/>
                    </p:cNvSpPr>
                    <p:nvPr/>
                  </p:nvSpPr>
                  <p:spPr bwMode="hidden">
                    <a:xfrm rot="-3857755">
                      <a:off x="2365" y="935"/>
                      <a:ext cx="1059" cy="184"/>
                    </a:xfrm>
                    <a:custGeom>
                      <a:avLst/>
                      <a:gdLst>
                        <a:gd name="T0" fmla="*/ 0 w 2736"/>
                        <a:gd name="T1" fmla="*/ 184 h 504"/>
                        <a:gd name="T2" fmla="*/ 334 w 2736"/>
                        <a:gd name="T3" fmla="*/ 61 h 504"/>
                        <a:gd name="T4" fmla="*/ 687 w 2736"/>
                        <a:gd name="T5" fmla="*/ 9 h 504"/>
                        <a:gd name="T6" fmla="*/ 1059 w 2736"/>
                        <a:gd name="T7" fmla="*/ 9 h 504"/>
                        <a:gd name="T8" fmla="*/ 1053 w 2736"/>
                        <a:gd name="T9" fmla="*/ 38 h 504"/>
                        <a:gd name="T10" fmla="*/ 683 w 2736"/>
                        <a:gd name="T11" fmla="*/ 38 h 504"/>
                        <a:gd name="T12" fmla="*/ 253 w 2736"/>
                        <a:gd name="T13" fmla="*/ 107 h 504"/>
                        <a:gd name="T14" fmla="*/ 0 w 2736"/>
                        <a:gd name="T15" fmla="*/ 18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90" name="Freeform 79"/>
                    <p:cNvSpPr>
                      <a:spLocks/>
                    </p:cNvSpPr>
                    <p:nvPr/>
                  </p:nvSpPr>
                  <p:spPr bwMode="hidden">
                    <a:xfrm rot="-3857755">
                      <a:off x="3009" y="186"/>
                      <a:ext cx="570" cy="288"/>
                    </a:xfrm>
                    <a:custGeom>
                      <a:avLst/>
                      <a:gdLst>
                        <a:gd name="T0" fmla="*/ 2 w 1769"/>
                        <a:gd name="T1" fmla="*/ 3 h 791"/>
                        <a:gd name="T2" fmla="*/ 156 w 1769"/>
                        <a:gd name="T3" fmla="*/ 20 h 791"/>
                        <a:gd name="T4" fmla="*/ 373 w 1769"/>
                        <a:gd name="T5" fmla="*/ 73 h 791"/>
                        <a:gd name="T6" fmla="*/ 519 w 1769"/>
                        <a:gd name="T7" fmla="*/ 157 h 791"/>
                        <a:gd name="T8" fmla="*/ 566 w 1769"/>
                        <a:gd name="T9" fmla="*/ 222 h 791"/>
                        <a:gd name="T10" fmla="*/ 544 w 1769"/>
                        <a:gd name="T11" fmla="*/ 287 h 791"/>
                        <a:gd name="T12" fmla="*/ 512 w 1769"/>
                        <a:gd name="T13" fmla="*/ 230 h 791"/>
                        <a:gd name="T14" fmla="*/ 448 w 1769"/>
                        <a:gd name="T15" fmla="*/ 165 h 791"/>
                        <a:gd name="T16" fmla="*/ 357 w 1769"/>
                        <a:gd name="T17" fmla="*/ 108 h 791"/>
                        <a:gd name="T18" fmla="*/ 187 w 1769"/>
                        <a:gd name="T19" fmla="*/ 55 h 791"/>
                        <a:gd name="T20" fmla="*/ 0 w 1769"/>
                        <a:gd name="T21" fmla="*/ 28 h 791"/>
                        <a:gd name="T22" fmla="*/ 2 w 1769"/>
                        <a:gd name="T23" fmla="*/ 3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59" name="Group 80"/>
                  <p:cNvGrpSpPr>
                    <a:grpSpLocks/>
                  </p:cNvGrpSpPr>
                  <p:nvPr/>
                </p:nvGrpSpPr>
                <p:grpSpPr bwMode="auto">
                  <a:xfrm>
                    <a:off x="3011" y="131"/>
                    <a:ext cx="1014" cy="1464"/>
                    <a:chOff x="2937" y="159"/>
                    <a:chExt cx="1014" cy="1464"/>
                  </a:xfrm>
                </p:grpSpPr>
                <p:sp>
                  <p:nvSpPr>
                    <p:cNvPr id="87" name="Freeform 81"/>
                    <p:cNvSpPr>
                      <a:spLocks/>
                    </p:cNvSpPr>
                    <p:nvPr/>
                  </p:nvSpPr>
                  <p:spPr bwMode="hidden">
                    <a:xfrm rot="-2777260">
                      <a:off x="2493" y="909"/>
                      <a:ext cx="1157" cy="270"/>
                    </a:xfrm>
                    <a:custGeom>
                      <a:avLst/>
                      <a:gdLst>
                        <a:gd name="T0" fmla="*/ 0 w 2736"/>
                        <a:gd name="T1" fmla="*/ 270 h 504"/>
                        <a:gd name="T2" fmla="*/ 365 w 2736"/>
                        <a:gd name="T3" fmla="*/ 90 h 504"/>
                        <a:gd name="T4" fmla="*/ 751 w 2736"/>
                        <a:gd name="T5" fmla="*/ 13 h 504"/>
                        <a:gd name="T6" fmla="*/ 1157 w 2736"/>
                        <a:gd name="T7" fmla="*/ 13 h 504"/>
                        <a:gd name="T8" fmla="*/ 1150 w 2736"/>
                        <a:gd name="T9" fmla="*/ 55 h 504"/>
                        <a:gd name="T10" fmla="*/ 746 w 2736"/>
                        <a:gd name="T11" fmla="*/ 55 h 504"/>
                        <a:gd name="T12" fmla="*/ 277 w 2736"/>
                        <a:gd name="T13" fmla="*/ 156 h 504"/>
                        <a:gd name="T14" fmla="*/ 0 w 2736"/>
                        <a:gd name="T15" fmla="*/ 270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8" name="Freeform 82"/>
                    <p:cNvSpPr>
                      <a:spLocks/>
                    </p:cNvSpPr>
                    <p:nvPr/>
                  </p:nvSpPr>
                  <p:spPr bwMode="hidden">
                    <a:xfrm rot="-2777260">
                      <a:off x="3429" y="259"/>
                      <a:ext cx="622" cy="422"/>
                    </a:xfrm>
                    <a:custGeom>
                      <a:avLst/>
                      <a:gdLst>
                        <a:gd name="T0" fmla="*/ 2 w 1769"/>
                        <a:gd name="T1" fmla="*/ 4 h 791"/>
                        <a:gd name="T2" fmla="*/ 171 w 1769"/>
                        <a:gd name="T3" fmla="*/ 30 h 791"/>
                        <a:gd name="T4" fmla="*/ 407 w 1769"/>
                        <a:gd name="T5" fmla="*/ 107 h 791"/>
                        <a:gd name="T6" fmla="*/ 566 w 1769"/>
                        <a:gd name="T7" fmla="*/ 230 h 791"/>
                        <a:gd name="T8" fmla="*/ 617 w 1769"/>
                        <a:gd name="T9" fmla="*/ 325 h 791"/>
                        <a:gd name="T10" fmla="*/ 594 w 1769"/>
                        <a:gd name="T11" fmla="*/ 420 h 791"/>
                        <a:gd name="T12" fmla="*/ 559 w 1769"/>
                        <a:gd name="T13" fmla="*/ 337 h 791"/>
                        <a:gd name="T14" fmla="*/ 488 w 1769"/>
                        <a:gd name="T15" fmla="*/ 242 h 791"/>
                        <a:gd name="T16" fmla="*/ 390 w 1769"/>
                        <a:gd name="T17" fmla="*/ 158 h 791"/>
                        <a:gd name="T18" fmla="*/ 204 w 1769"/>
                        <a:gd name="T19" fmla="*/ 81 h 791"/>
                        <a:gd name="T20" fmla="*/ 0 w 1769"/>
                        <a:gd name="T21" fmla="*/ 41 h 791"/>
                        <a:gd name="T22" fmla="*/ 2 w 1769"/>
                        <a:gd name="T23" fmla="*/ 4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60" name="Group 83"/>
                  <p:cNvGrpSpPr>
                    <a:grpSpLocks/>
                  </p:cNvGrpSpPr>
                  <p:nvPr/>
                </p:nvGrpSpPr>
                <p:grpSpPr bwMode="auto">
                  <a:xfrm>
                    <a:off x="2805" y="7"/>
                    <a:ext cx="241" cy="1445"/>
                    <a:chOff x="2731" y="35"/>
                    <a:chExt cx="241" cy="1445"/>
                  </a:xfrm>
                </p:grpSpPr>
                <p:sp>
                  <p:nvSpPr>
                    <p:cNvPr id="85" name="Freeform 84"/>
                    <p:cNvSpPr>
                      <a:spLocks/>
                    </p:cNvSpPr>
                    <p:nvPr/>
                  </p:nvSpPr>
                  <p:spPr bwMode="hidden">
                    <a:xfrm rot="-4903748">
                      <a:off x="2297" y="960"/>
                      <a:ext cx="954" cy="86"/>
                    </a:xfrm>
                    <a:custGeom>
                      <a:avLst/>
                      <a:gdLst>
                        <a:gd name="T0" fmla="*/ 0 w 2736"/>
                        <a:gd name="T1" fmla="*/ 86 h 504"/>
                        <a:gd name="T2" fmla="*/ 301 w 2736"/>
                        <a:gd name="T3" fmla="*/ 29 h 504"/>
                        <a:gd name="T4" fmla="*/ 619 w 2736"/>
                        <a:gd name="T5" fmla="*/ 4 h 504"/>
                        <a:gd name="T6" fmla="*/ 954 w 2736"/>
                        <a:gd name="T7" fmla="*/ 4 h 504"/>
                        <a:gd name="T8" fmla="*/ 948 w 2736"/>
                        <a:gd name="T9" fmla="*/ 18 h 504"/>
                        <a:gd name="T10" fmla="*/ 615 w 2736"/>
                        <a:gd name="T11" fmla="*/ 18 h 504"/>
                        <a:gd name="T12" fmla="*/ 228 w 2736"/>
                        <a:gd name="T13" fmla="*/ 50 h 504"/>
                        <a:gd name="T14" fmla="*/ 0 w 2736"/>
                        <a:gd name="T15" fmla="*/ 86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6" name="Freeform 85"/>
                    <p:cNvSpPr>
                      <a:spLocks/>
                    </p:cNvSpPr>
                    <p:nvPr/>
                  </p:nvSpPr>
                  <p:spPr bwMode="hidden">
                    <a:xfrm rot="-4903748">
                      <a:off x="2649" y="223"/>
                      <a:ext cx="511" cy="135"/>
                    </a:xfrm>
                    <a:custGeom>
                      <a:avLst/>
                      <a:gdLst>
                        <a:gd name="T0" fmla="*/ 1 w 1769"/>
                        <a:gd name="T1" fmla="*/ 1 h 791"/>
                        <a:gd name="T2" fmla="*/ 140 w 1769"/>
                        <a:gd name="T3" fmla="*/ 10 h 791"/>
                        <a:gd name="T4" fmla="*/ 334 w 1769"/>
                        <a:gd name="T5" fmla="*/ 34 h 791"/>
                        <a:gd name="T6" fmla="*/ 465 w 1769"/>
                        <a:gd name="T7" fmla="*/ 74 h 791"/>
                        <a:gd name="T8" fmla="*/ 507 w 1769"/>
                        <a:gd name="T9" fmla="*/ 104 h 791"/>
                        <a:gd name="T10" fmla="*/ 488 w 1769"/>
                        <a:gd name="T11" fmla="*/ 134 h 791"/>
                        <a:gd name="T12" fmla="*/ 459 w 1769"/>
                        <a:gd name="T13" fmla="*/ 108 h 791"/>
                        <a:gd name="T14" fmla="*/ 401 w 1769"/>
                        <a:gd name="T15" fmla="*/ 77 h 791"/>
                        <a:gd name="T16" fmla="*/ 320 w 1769"/>
                        <a:gd name="T17" fmla="*/ 51 h 791"/>
                        <a:gd name="T18" fmla="*/ 168 w 1769"/>
                        <a:gd name="T19" fmla="*/ 26 h 791"/>
                        <a:gd name="T20" fmla="*/ 0 w 1769"/>
                        <a:gd name="T21" fmla="*/ 13 h 791"/>
                        <a:gd name="T22" fmla="*/ 1 w 1769"/>
                        <a:gd name="T23" fmla="*/ 1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61" name="Group 86"/>
                  <p:cNvGrpSpPr>
                    <a:grpSpLocks/>
                  </p:cNvGrpSpPr>
                  <p:nvPr/>
                </p:nvGrpSpPr>
                <p:grpSpPr bwMode="auto">
                  <a:xfrm>
                    <a:off x="1017" y="1741"/>
                    <a:ext cx="1083" cy="2449"/>
                    <a:chOff x="943" y="1769"/>
                    <a:chExt cx="1083" cy="2449"/>
                  </a:xfrm>
                </p:grpSpPr>
                <p:sp>
                  <p:nvSpPr>
                    <p:cNvPr id="83" name="Freeform 87"/>
                    <p:cNvSpPr>
                      <a:spLocks/>
                    </p:cNvSpPr>
                    <p:nvPr/>
                  </p:nvSpPr>
                  <p:spPr bwMode="hidden">
                    <a:xfrm rot="18335692" flipH="1">
                      <a:off x="1008" y="2476"/>
                      <a:ext cx="1726" cy="311"/>
                    </a:xfrm>
                    <a:custGeom>
                      <a:avLst/>
                      <a:gdLst>
                        <a:gd name="T0" fmla="*/ 0 w 2736"/>
                        <a:gd name="T1" fmla="*/ 311 h 504"/>
                        <a:gd name="T2" fmla="*/ 545 w 2736"/>
                        <a:gd name="T3" fmla="*/ 104 h 504"/>
                        <a:gd name="T4" fmla="*/ 1120 w 2736"/>
                        <a:gd name="T5" fmla="*/ 15 h 504"/>
                        <a:gd name="T6" fmla="*/ 1726 w 2736"/>
                        <a:gd name="T7" fmla="*/ 15 h 504"/>
                        <a:gd name="T8" fmla="*/ 1716 w 2736"/>
                        <a:gd name="T9" fmla="*/ 64 h 504"/>
                        <a:gd name="T10" fmla="*/ 1113 w 2736"/>
                        <a:gd name="T11" fmla="*/ 64 h 504"/>
                        <a:gd name="T12" fmla="*/ 413 w 2736"/>
                        <a:gd name="T13" fmla="*/ 180 h 504"/>
                        <a:gd name="T14" fmla="*/ 0 w 2736"/>
                        <a:gd name="T15" fmla="*/ 311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4" name="Freeform 88"/>
                    <p:cNvSpPr>
                      <a:spLocks/>
                    </p:cNvSpPr>
                    <p:nvPr/>
                  </p:nvSpPr>
                  <p:spPr bwMode="hidden">
                    <a:xfrm rot="18335692" flipH="1">
                      <a:off x="726" y="3511"/>
                      <a:ext cx="924" cy="490"/>
                    </a:xfrm>
                    <a:custGeom>
                      <a:avLst/>
                      <a:gdLst>
                        <a:gd name="T0" fmla="*/ 3 w 1769"/>
                        <a:gd name="T1" fmla="*/ 5 h 791"/>
                        <a:gd name="T2" fmla="*/ 253 w 1769"/>
                        <a:gd name="T3" fmla="*/ 35 h 791"/>
                        <a:gd name="T4" fmla="*/ 604 w 1769"/>
                        <a:gd name="T5" fmla="*/ 124 h 791"/>
                        <a:gd name="T6" fmla="*/ 841 w 1769"/>
                        <a:gd name="T7" fmla="*/ 268 h 791"/>
                        <a:gd name="T8" fmla="*/ 917 w 1769"/>
                        <a:gd name="T9" fmla="*/ 377 h 791"/>
                        <a:gd name="T10" fmla="*/ 882 w 1769"/>
                        <a:gd name="T11" fmla="*/ 488 h 791"/>
                        <a:gd name="T12" fmla="*/ 830 w 1769"/>
                        <a:gd name="T13" fmla="*/ 392 h 791"/>
                        <a:gd name="T14" fmla="*/ 726 w 1769"/>
                        <a:gd name="T15" fmla="*/ 281 h 791"/>
                        <a:gd name="T16" fmla="*/ 579 w 1769"/>
                        <a:gd name="T17" fmla="*/ 183 h 791"/>
                        <a:gd name="T18" fmla="*/ 303 w 1769"/>
                        <a:gd name="T19" fmla="*/ 94 h 791"/>
                        <a:gd name="T20" fmla="*/ 0 w 1769"/>
                        <a:gd name="T21" fmla="*/ 47 h 791"/>
                        <a:gd name="T22" fmla="*/ 3 w 1769"/>
                        <a:gd name="T23" fmla="*/ 5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62" name="Group 89"/>
                  <p:cNvGrpSpPr>
                    <a:grpSpLocks/>
                  </p:cNvGrpSpPr>
                  <p:nvPr/>
                </p:nvGrpSpPr>
                <p:grpSpPr bwMode="auto">
                  <a:xfrm>
                    <a:off x="1529" y="1905"/>
                    <a:ext cx="765" cy="2376"/>
                    <a:chOff x="1455" y="1933"/>
                    <a:chExt cx="765" cy="2376"/>
                  </a:xfrm>
                </p:grpSpPr>
                <p:sp>
                  <p:nvSpPr>
                    <p:cNvPr id="81" name="Freeform 90"/>
                    <p:cNvSpPr>
                      <a:spLocks/>
                    </p:cNvSpPr>
                    <p:nvPr/>
                  </p:nvSpPr>
                  <p:spPr bwMode="hidden">
                    <a:xfrm rot="17542885" flipH="1">
                      <a:off x="1267" y="2575"/>
                      <a:ext cx="1595" cy="310"/>
                    </a:xfrm>
                    <a:custGeom>
                      <a:avLst/>
                      <a:gdLst>
                        <a:gd name="T0" fmla="*/ 0 w 2736"/>
                        <a:gd name="T1" fmla="*/ 310 h 504"/>
                        <a:gd name="T2" fmla="*/ 504 w 2736"/>
                        <a:gd name="T3" fmla="*/ 103 h 504"/>
                        <a:gd name="T4" fmla="*/ 1035 w 2736"/>
                        <a:gd name="T5" fmla="*/ 15 h 504"/>
                        <a:gd name="T6" fmla="*/ 1595 w 2736"/>
                        <a:gd name="T7" fmla="*/ 15 h 504"/>
                        <a:gd name="T8" fmla="*/ 1586 w 2736"/>
                        <a:gd name="T9" fmla="*/ 63 h 504"/>
                        <a:gd name="T10" fmla="*/ 1028 w 2736"/>
                        <a:gd name="T11" fmla="*/ 63 h 504"/>
                        <a:gd name="T12" fmla="*/ 381 w 2736"/>
                        <a:gd name="T13" fmla="*/ 180 h 504"/>
                        <a:gd name="T14" fmla="*/ 0 w 2736"/>
                        <a:gd name="T15" fmla="*/ 310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2" name="Freeform 91"/>
                    <p:cNvSpPr>
                      <a:spLocks/>
                    </p:cNvSpPr>
                    <p:nvPr/>
                  </p:nvSpPr>
                  <p:spPr bwMode="hidden">
                    <a:xfrm rot="17542885" flipH="1">
                      <a:off x="1272" y="3636"/>
                      <a:ext cx="856" cy="489"/>
                    </a:xfrm>
                    <a:custGeom>
                      <a:avLst/>
                      <a:gdLst>
                        <a:gd name="T0" fmla="*/ 2 w 1769"/>
                        <a:gd name="T1" fmla="*/ 5 h 791"/>
                        <a:gd name="T2" fmla="*/ 235 w 1769"/>
                        <a:gd name="T3" fmla="*/ 35 h 791"/>
                        <a:gd name="T4" fmla="*/ 560 w 1769"/>
                        <a:gd name="T5" fmla="*/ 124 h 791"/>
                        <a:gd name="T6" fmla="*/ 780 w 1769"/>
                        <a:gd name="T7" fmla="*/ 267 h 791"/>
                        <a:gd name="T8" fmla="*/ 850 w 1769"/>
                        <a:gd name="T9" fmla="*/ 376 h 791"/>
                        <a:gd name="T10" fmla="*/ 817 w 1769"/>
                        <a:gd name="T11" fmla="*/ 487 h 791"/>
                        <a:gd name="T12" fmla="*/ 769 w 1769"/>
                        <a:gd name="T13" fmla="*/ 391 h 791"/>
                        <a:gd name="T14" fmla="*/ 672 w 1769"/>
                        <a:gd name="T15" fmla="*/ 281 h 791"/>
                        <a:gd name="T16" fmla="*/ 537 w 1769"/>
                        <a:gd name="T17" fmla="*/ 183 h 791"/>
                        <a:gd name="T18" fmla="*/ 281 w 1769"/>
                        <a:gd name="T19" fmla="*/ 94 h 791"/>
                        <a:gd name="T20" fmla="*/ 0 w 1769"/>
                        <a:gd name="T21" fmla="*/ 47 h 791"/>
                        <a:gd name="T22" fmla="*/ 2 w 1769"/>
                        <a:gd name="T23" fmla="*/ 5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63" name="Group 92"/>
                  <p:cNvGrpSpPr>
                    <a:grpSpLocks/>
                  </p:cNvGrpSpPr>
                  <p:nvPr/>
                </p:nvGrpSpPr>
                <p:grpSpPr bwMode="auto">
                  <a:xfrm rot="88588">
                    <a:off x="2058" y="1955"/>
                    <a:ext cx="458" cy="2334"/>
                    <a:chOff x="1947" y="1982"/>
                    <a:chExt cx="491" cy="2609"/>
                  </a:xfrm>
                </p:grpSpPr>
                <p:sp>
                  <p:nvSpPr>
                    <p:cNvPr id="79" name="Freeform 93"/>
                    <p:cNvSpPr>
                      <a:spLocks/>
                    </p:cNvSpPr>
                    <p:nvPr/>
                  </p:nvSpPr>
                  <p:spPr bwMode="hidden">
                    <a:xfrm rot="16782062" flipH="1">
                      <a:off x="1429" y="2688"/>
                      <a:ext cx="1715" cy="301"/>
                    </a:xfrm>
                    <a:custGeom>
                      <a:avLst/>
                      <a:gdLst>
                        <a:gd name="T0" fmla="*/ 0 w 2736"/>
                        <a:gd name="T1" fmla="*/ 301 h 504"/>
                        <a:gd name="T2" fmla="*/ 542 w 2736"/>
                        <a:gd name="T3" fmla="*/ 100 h 504"/>
                        <a:gd name="T4" fmla="*/ 1113 w 2736"/>
                        <a:gd name="T5" fmla="*/ 14 h 504"/>
                        <a:gd name="T6" fmla="*/ 1715 w 2736"/>
                        <a:gd name="T7" fmla="*/ 14 h 504"/>
                        <a:gd name="T8" fmla="*/ 1705 w 2736"/>
                        <a:gd name="T9" fmla="*/ 62 h 504"/>
                        <a:gd name="T10" fmla="*/ 1106 w 2736"/>
                        <a:gd name="T11" fmla="*/ 62 h 504"/>
                        <a:gd name="T12" fmla="*/ 410 w 2736"/>
                        <a:gd name="T13" fmla="*/ 174 h 504"/>
                        <a:gd name="T14" fmla="*/ 0 w 2736"/>
                        <a:gd name="T15" fmla="*/ 301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0" name="Freeform 94"/>
                    <p:cNvSpPr>
                      <a:spLocks/>
                    </p:cNvSpPr>
                    <p:nvPr/>
                  </p:nvSpPr>
                  <p:spPr bwMode="hidden">
                    <a:xfrm rot="16782062" flipH="1">
                      <a:off x="1723" y="3896"/>
                      <a:ext cx="918" cy="472"/>
                    </a:xfrm>
                    <a:custGeom>
                      <a:avLst/>
                      <a:gdLst>
                        <a:gd name="T0" fmla="*/ 3 w 1769"/>
                        <a:gd name="T1" fmla="*/ 5 h 791"/>
                        <a:gd name="T2" fmla="*/ 252 w 1769"/>
                        <a:gd name="T3" fmla="*/ 33 h 791"/>
                        <a:gd name="T4" fmla="*/ 600 w 1769"/>
                        <a:gd name="T5" fmla="*/ 119 h 791"/>
                        <a:gd name="T6" fmla="*/ 836 w 1769"/>
                        <a:gd name="T7" fmla="*/ 258 h 791"/>
                        <a:gd name="T8" fmla="*/ 911 w 1769"/>
                        <a:gd name="T9" fmla="*/ 363 h 791"/>
                        <a:gd name="T10" fmla="*/ 876 w 1769"/>
                        <a:gd name="T11" fmla="*/ 470 h 791"/>
                        <a:gd name="T12" fmla="*/ 825 w 1769"/>
                        <a:gd name="T13" fmla="*/ 377 h 791"/>
                        <a:gd name="T14" fmla="*/ 721 w 1769"/>
                        <a:gd name="T15" fmla="*/ 271 h 791"/>
                        <a:gd name="T16" fmla="*/ 576 w 1769"/>
                        <a:gd name="T17" fmla="*/ 177 h 791"/>
                        <a:gd name="T18" fmla="*/ 302 w 1769"/>
                        <a:gd name="T19" fmla="*/ 91 h 791"/>
                        <a:gd name="T20" fmla="*/ 0 w 1769"/>
                        <a:gd name="T21" fmla="*/ 45 h 791"/>
                        <a:gd name="T22" fmla="*/ 3 w 1769"/>
                        <a:gd name="T23" fmla="*/ 5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64" name="Group 95"/>
                  <p:cNvGrpSpPr>
                    <a:grpSpLocks/>
                  </p:cNvGrpSpPr>
                  <p:nvPr/>
                </p:nvGrpSpPr>
                <p:grpSpPr bwMode="auto">
                  <a:xfrm>
                    <a:off x="3410" y="1688"/>
                    <a:ext cx="1123" cy="2426"/>
                    <a:chOff x="3336" y="1716"/>
                    <a:chExt cx="1123" cy="2426"/>
                  </a:xfrm>
                </p:grpSpPr>
                <p:sp>
                  <p:nvSpPr>
                    <p:cNvPr id="77" name="Freeform 96"/>
                    <p:cNvSpPr>
                      <a:spLocks/>
                    </p:cNvSpPr>
                    <p:nvPr/>
                  </p:nvSpPr>
                  <p:spPr bwMode="hidden">
                    <a:xfrm rot="3144576">
                      <a:off x="2629" y="2423"/>
                      <a:ext cx="1725" cy="311"/>
                    </a:xfrm>
                    <a:custGeom>
                      <a:avLst/>
                      <a:gdLst>
                        <a:gd name="T0" fmla="*/ 0 w 2736"/>
                        <a:gd name="T1" fmla="*/ 311 h 504"/>
                        <a:gd name="T2" fmla="*/ 545 w 2736"/>
                        <a:gd name="T3" fmla="*/ 104 h 504"/>
                        <a:gd name="T4" fmla="*/ 1120 w 2736"/>
                        <a:gd name="T5" fmla="*/ 15 h 504"/>
                        <a:gd name="T6" fmla="*/ 1725 w 2736"/>
                        <a:gd name="T7" fmla="*/ 15 h 504"/>
                        <a:gd name="T8" fmla="*/ 1715 w 2736"/>
                        <a:gd name="T9" fmla="*/ 64 h 504"/>
                        <a:gd name="T10" fmla="*/ 1112 w 2736"/>
                        <a:gd name="T11" fmla="*/ 64 h 504"/>
                        <a:gd name="T12" fmla="*/ 412 w 2736"/>
                        <a:gd name="T13" fmla="*/ 180 h 504"/>
                        <a:gd name="T14" fmla="*/ 0 w 2736"/>
                        <a:gd name="T15" fmla="*/ 311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8" name="Freeform 97"/>
                    <p:cNvSpPr>
                      <a:spLocks/>
                    </p:cNvSpPr>
                    <p:nvPr/>
                  </p:nvSpPr>
                  <p:spPr bwMode="hidden">
                    <a:xfrm rot="3144576">
                      <a:off x="3752" y="3435"/>
                      <a:ext cx="924" cy="490"/>
                    </a:xfrm>
                    <a:custGeom>
                      <a:avLst/>
                      <a:gdLst>
                        <a:gd name="T0" fmla="*/ 3 w 1769"/>
                        <a:gd name="T1" fmla="*/ 5 h 791"/>
                        <a:gd name="T2" fmla="*/ 253 w 1769"/>
                        <a:gd name="T3" fmla="*/ 35 h 791"/>
                        <a:gd name="T4" fmla="*/ 604 w 1769"/>
                        <a:gd name="T5" fmla="*/ 124 h 791"/>
                        <a:gd name="T6" fmla="*/ 841 w 1769"/>
                        <a:gd name="T7" fmla="*/ 268 h 791"/>
                        <a:gd name="T8" fmla="*/ 917 w 1769"/>
                        <a:gd name="T9" fmla="*/ 377 h 791"/>
                        <a:gd name="T10" fmla="*/ 882 w 1769"/>
                        <a:gd name="T11" fmla="*/ 488 h 791"/>
                        <a:gd name="T12" fmla="*/ 830 w 1769"/>
                        <a:gd name="T13" fmla="*/ 392 h 791"/>
                        <a:gd name="T14" fmla="*/ 726 w 1769"/>
                        <a:gd name="T15" fmla="*/ 281 h 791"/>
                        <a:gd name="T16" fmla="*/ 579 w 1769"/>
                        <a:gd name="T17" fmla="*/ 183 h 791"/>
                        <a:gd name="T18" fmla="*/ 303 w 1769"/>
                        <a:gd name="T19" fmla="*/ 94 h 791"/>
                        <a:gd name="T20" fmla="*/ 0 w 1769"/>
                        <a:gd name="T21" fmla="*/ 47 h 791"/>
                        <a:gd name="T22" fmla="*/ 3 w 1769"/>
                        <a:gd name="T23" fmla="*/ 5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65" name="Group 98"/>
                  <p:cNvGrpSpPr>
                    <a:grpSpLocks/>
                  </p:cNvGrpSpPr>
                  <p:nvPr/>
                </p:nvGrpSpPr>
                <p:grpSpPr bwMode="auto">
                  <a:xfrm>
                    <a:off x="3254" y="1838"/>
                    <a:ext cx="883" cy="2424"/>
                    <a:chOff x="3180" y="1866"/>
                    <a:chExt cx="883" cy="2424"/>
                  </a:xfrm>
                </p:grpSpPr>
                <p:sp>
                  <p:nvSpPr>
                    <p:cNvPr id="75" name="Freeform 99"/>
                    <p:cNvSpPr>
                      <a:spLocks/>
                    </p:cNvSpPr>
                    <p:nvPr/>
                  </p:nvSpPr>
                  <p:spPr bwMode="hidden">
                    <a:xfrm rot="3745735">
                      <a:off x="2505" y="2541"/>
                      <a:ext cx="1650" cy="300"/>
                    </a:xfrm>
                    <a:custGeom>
                      <a:avLst/>
                      <a:gdLst>
                        <a:gd name="T0" fmla="*/ 0 w 2736"/>
                        <a:gd name="T1" fmla="*/ 300 h 504"/>
                        <a:gd name="T2" fmla="*/ 521 w 2736"/>
                        <a:gd name="T3" fmla="*/ 100 h 504"/>
                        <a:gd name="T4" fmla="*/ 1071 w 2736"/>
                        <a:gd name="T5" fmla="*/ 14 h 504"/>
                        <a:gd name="T6" fmla="*/ 1650 w 2736"/>
                        <a:gd name="T7" fmla="*/ 14 h 504"/>
                        <a:gd name="T8" fmla="*/ 1640 w 2736"/>
                        <a:gd name="T9" fmla="*/ 61 h 504"/>
                        <a:gd name="T10" fmla="*/ 1064 w 2736"/>
                        <a:gd name="T11" fmla="*/ 61 h 504"/>
                        <a:gd name="T12" fmla="*/ 394 w 2736"/>
                        <a:gd name="T13" fmla="*/ 174 h 504"/>
                        <a:gd name="T14" fmla="*/ 0 w 2736"/>
                        <a:gd name="T15" fmla="*/ 300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6" name="Freeform 100"/>
                    <p:cNvSpPr>
                      <a:spLocks/>
                    </p:cNvSpPr>
                    <p:nvPr/>
                  </p:nvSpPr>
                  <p:spPr bwMode="hidden">
                    <a:xfrm rot="3745735">
                      <a:off x="3388" y="3615"/>
                      <a:ext cx="883" cy="467"/>
                    </a:xfrm>
                    <a:custGeom>
                      <a:avLst/>
                      <a:gdLst>
                        <a:gd name="T0" fmla="*/ 2 w 1769"/>
                        <a:gd name="T1" fmla="*/ 5 h 791"/>
                        <a:gd name="T2" fmla="*/ 242 w 1769"/>
                        <a:gd name="T3" fmla="*/ 33 h 791"/>
                        <a:gd name="T4" fmla="*/ 578 w 1769"/>
                        <a:gd name="T5" fmla="*/ 118 h 791"/>
                        <a:gd name="T6" fmla="*/ 804 w 1769"/>
                        <a:gd name="T7" fmla="*/ 255 h 791"/>
                        <a:gd name="T8" fmla="*/ 877 w 1769"/>
                        <a:gd name="T9" fmla="*/ 360 h 791"/>
                        <a:gd name="T10" fmla="*/ 843 w 1769"/>
                        <a:gd name="T11" fmla="*/ 465 h 791"/>
                        <a:gd name="T12" fmla="*/ 793 w 1769"/>
                        <a:gd name="T13" fmla="*/ 373 h 791"/>
                        <a:gd name="T14" fmla="*/ 693 w 1769"/>
                        <a:gd name="T15" fmla="*/ 268 h 791"/>
                        <a:gd name="T16" fmla="*/ 554 w 1769"/>
                        <a:gd name="T17" fmla="*/ 175 h 791"/>
                        <a:gd name="T18" fmla="*/ 290 w 1769"/>
                        <a:gd name="T19" fmla="*/ 90 h 791"/>
                        <a:gd name="T20" fmla="*/ 0 w 1769"/>
                        <a:gd name="T21" fmla="*/ 45 h 791"/>
                        <a:gd name="T22" fmla="*/ 2 w 1769"/>
                        <a:gd name="T23" fmla="*/ 5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66" name="Group 101"/>
                  <p:cNvGrpSpPr>
                    <a:grpSpLocks/>
                  </p:cNvGrpSpPr>
                  <p:nvPr/>
                </p:nvGrpSpPr>
                <p:grpSpPr bwMode="auto">
                  <a:xfrm>
                    <a:off x="3080" y="1954"/>
                    <a:ext cx="622" cy="2387"/>
                    <a:chOff x="3006" y="1982"/>
                    <a:chExt cx="622" cy="2387"/>
                  </a:xfrm>
                </p:grpSpPr>
                <p:sp>
                  <p:nvSpPr>
                    <p:cNvPr id="73" name="Freeform 102"/>
                    <p:cNvSpPr>
                      <a:spLocks/>
                    </p:cNvSpPr>
                    <p:nvPr/>
                  </p:nvSpPr>
                  <p:spPr bwMode="hidden">
                    <a:xfrm rot="4286818">
                      <a:off x="2329" y="2659"/>
                      <a:ext cx="1600" cy="246"/>
                    </a:xfrm>
                    <a:custGeom>
                      <a:avLst/>
                      <a:gdLst>
                        <a:gd name="T0" fmla="*/ 0 w 2736"/>
                        <a:gd name="T1" fmla="*/ 246 h 504"/>
                        <a:gd name="T2" fmla="*/ 505 w 2736"/>
                        <a:gd name="T3" fmla="*/ 82 h 504"/>
                        <a:gd name="T4" fmla="*/ 1039 w 2736"/>
                        <a:gd name="T5" fmla="*/ 12 h 504"/>
                        <a:gd name="T6" fmla="*/ 1600 w 2736"/>
                        <a:gd name="T7" fmla="*/ 12 h 504"/>
                        <a:gd name="T8" fmla="*/ 1591 w 2736"/>
                        <a:gd name="T9" fmla="*/ 50 h 504"/>
                        <a:gd name="T10" fmla="*/ 1032 w 2736"/>
                        <a:gd name="T11" fmla="*/ 50 h 504"/>
                        <a:gd name="T12" fmla="*/ 382 w 2736"/>
                        <a:gd name="T13" fmla="*/ 143 h 504"/>
                        <a:gd name="T14" fmla="*/ 0 w 2736"/>
                        <a:gd name="T15" fmla="*/ 246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4" name="Freeform 103"/>
                    <p:cNvSpPr>
                      <a:spLocks/>
                    </p:cNvSpPr>
                    <p:nvPr/>
                  </p:nvSpPr>
                  <p:spPr bwMode="hidden">
                    <a:xfrm rot="4286818">
                      <a:off x="3005" y="3746"/>
                      <a:ext cx="860" cy="386"/>
                    </a:xfrm>
                    <a:custGeom>
                      <a:avLst/>
                      <a:gdLst>
                        <a:gd name="T0" fmla="*/ 2 w 1769"/>
                        <a:gd name="T1" fmla="*/ 4 h 791"/>
                        <a:gd name="T2" fmla="*/ 236 w 1769"/>
                        <a:gd name="T3" fmla="*/ 27 h 791"/>
                        <a:gd name="T4" fmla="*/ 562 w 1769"/>
                        <a:gd name="T5" fmla="*/ 98 h 791"/>
                        <a:gd name="T6" fmla="*/ 783 w 1769"/>
                        <a:gd name="T7" fmla="*/ 211 h 791"/>
                        <a:gd name="T8" fmla="*/ 854 w 1769"/>
                        <a:gd name="T9" fmla="*/ 297 h 791"/>
                        <a:gd name="T10" fmla="*/ 821 w 1769"/>
                        <a:gd name="T11" fmla="*/ 384 h 791"/>
                        <a:gd name="T12" fmla="*/ 772 w 1769"/>
                        <a:gd name="T13" fmla="*/ 308 h 791"/>
                        <a:gd name="T14" fmla="*/ 675 w 1769"/>
                        <a:gd name="T15" fmla="*/ 222 h 791"/>
                        <a:gd name="T16" fmla="*/ 539 w 1769"/>
                        <a:gd name="T17" fmla="*/ 144 h 791"/>
                        <a:gd name="T18" fmla="*/ 282 w 1769"/>
                        <a:gd name="T19" fmla="*/ 74 h 791"/>
                        <a:gd name="T20" fmla="*/ 0 w 1769"/>
                        <a:gd name="T21" fmla="*/ 37 h 791"/>
                        <a:gd name="T22" fmla="*/ 2 w 1769"/>
                        <a:gd name="T23" fmla="*/ 4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67" name="Group 104"/>
                  <p:cNvGrpSpPr>
                    <a:grpSpLocks/>
                  </p:cNvGrpSpPr>
                  <p:nvPr/>
                </p:nvGrpSpPr>
                <p:grpSpPr bwMode="auto">
                  <a:xfrm>
                    <a:off x="2893" y="2072"/>
                    <a:ext cx="404" cy="2222"/>
                    <a:chOff x="2819" y="2100"/>
                    <a:chExt cx="404" cy="2222"/>
                  </a:xfrm>
                </p:grpSpPr>
                <p:sp>
                  <p:nvSpPr>
                    <p:cNvPr id="71" name="Freeform 105"/>
                    <p:cNvSpPr>
                      <a:spLocks/>
                    </p:cNvSpPr>
                    <p:nvPr/>
                  </p:nvSpPr>
                  <p:spPr bwMode="hidden">
                    <a:xfrm rot="4898956">
                      <a:off x="2207" y="2712"/>
                      <a:ext cx="1470" cy="246"/>
                    </a:xfrm>
                    <a:custGeom>
                      <a:avLst/>
                      <a:gdLst>
                        <a:gd name="T0" fmla="*/ 0 w 2736"/>
                        <a:gd name="T1" fmla="*/ 246 h 504"/>
                        <a:gd name="T2" fmla="*/ 464 w 2736"/>
                        <a:gd name="T3" fmla="*/ 82 h 504"/>
                        <a:gd name="T4" fmla="*/ 954 w 2736"/>
                        <a:gd name="T5" fmla="*/ 12 h 504"/>
                        <a:gd name="T6" fmla="*/ 1470 w 2736"/>
                        <a:gd name="T7" fmla="*/ 12 h 504"/>
                        <a:gd name="T8" fmla="*/ 1461 w 2736"/>
                        <a:gd name="T9" fmla="*/ 50 h 504"/>
                        <a:gd name="T10" fmla="*/ 948 w 2736"/>
                        <a:gd name="T11" fmla="*/ 50 h 504"/>
                        <a:gd name="T12" fmla="*/ 351 w 2736"/>
                        <a:gd name="T13" fmla="*/ 143 h 504"/>
                        <a:gd name="T14" fmla="*/ 0 w 2736"/>
                        <a:gd name="T15" fmla="*/ 246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2" name="Freeform 106"/>
                    <p:cNvSpPr>
                      <a:spLocks/>
                    </p:cNvSpPr>
                    <p:nvPr/>
                  </p:nvSpPr>
                  <p:spPr bwMode="hidden">
                    <a:xfrm rot="4898956">
                      <a:off x="2636" y="3734"/>
                      <a:ext cx="790" cy="385"/>
                    </a:xfrm>
                    <a:custGeom>
                      <a:avLst/>
                      <a:gdLst>
                        <a:gd name="T0" fmla="*/ 2 w 1769"/>
                        <a:gd name="T1" fmla="*/ 4 h 791"/>
                        <a:gd name="T2" fmla="*/ 217 w 1769"/>
                        <a:gd name="T3" fmla="*/ 27 h 791"/>
                        <a:gd name="T4" fmla="*/ 517 w 1769"/>
                        <a:gd name="T5" fmla="*/ 97 h 791"/>
                        <a:gd name="T6" fmla="*/ 719 w 1769"/>
                        <a:gd name="T7" fmla="*/ 210 h 791"/>
                        <a:gd name="T8" fmla="*/ 784 w 1769"/>
                        <a:gd name="T9" fmla="*/ 296 h 791"/>
                        <a:gd name="T10" fmla="*/ 754 w 1769"/>
                        <a:gd name="T11" fmla="*/ 383 h 791"/>
                        <a:gd name="T12" fmla="*/ 710 w 1769"/>
                        <a:gd name="T13" fmla="*/ 308 h 791"/>
                        <a:gd name="T14" fmla="*/ 620 w 1769"/>
                        <a:gd name="T15" fmla="*/ 221 h 791"/>
                        <a:gd name="T16" fmla="*/ 495 w 1769"/>
                        <a:gd name="T17" fmla="*/ 144 h 791"/>
                        <a:gd name="T18" fmla="*/ 259 w 1769"/>
                        <a:gd name="T19" fmla="*/ 74 h 791"/>
                        <a:gd name="T20" fmla="*/ 0 w 1769"/>
                        <a:gd name="T21" fmla="*/ 37 h 791"/>
                        <a:gd name="T22" fmla="*/ 2 w 1769"/>
                        <a:gd name="T23" fmla="*/ 4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68" name="Group 107"/>
                  <p:cNvGrpSpPr>
                    <a:grpSpLocks/>
                  </p:cNvGrpSpPr>
                  <p:nvPr/>
                </p:nvGrpSpPr>
                <p:grpSpPr bwMode="auto">
                  <a:xfrm>
                    <a:off x="2374" y="2105"/>
                    <a:ext cx="427" cy="2185"/>
                    <a:chOff x="2289" y="2133"/>
                    <a:chExt cx="427" cy="2185"/>
                  </a:xfrm>
                </p:grpSpPr>
                <p:sp>
                  <p:nvSpPr>
                    <p:cNvPr id="69" name="Freeform 108"/>
                    <p:cNvSpPr>
                      <a:spLocks/>
                    </p:cNvSpPr>
                    <p:nvPr/>
                  </p:nvSpPr>
                  <p:spPr bwMode="hidden">
                    <a:xfrm rot="5755659">
                      <a:off x="1902" y="2759"/>
                      <a:ext cx="1439" cy="188"/>
                    </a:xfrm>
                    <a:custGeom>
                      <a:avLst/>
                      <a:gdLst>
                        <a:gd name="T0" fmla="*/ 0 w 2736"/>
                        <a:gd name="T1" fmla="*/ 188 h 504"/>
                        <a:gd name="T2" fmla="*/ 454 w 2736"/>
                        <a:gd name="T3" fmla="*/ 63 h 504"/>
                        <a:gd name="T4" fmla="*/ 934 w 2736"/>
                        <a:gd name="T5" fmla="*/ 9 h 504"/>
                        <a:gd name="T6" fmla="*/ 1439 w 2736"/>
                        <a:gd name="T7" fmla="*/ 9 h 504"/>
                        <a:gd name="T8" fmla="*/ 1431 w 2736"/>
                        <a:gd name="T9" fmla="*/ 38 h 504"/>
                        <a:gd name="T10" fmla="*/ 928 w 2736"/>
                        <a:gd name="T11" fmla="*/ 38 h 504"/>
                        <a:gd name="T12" fmla="*/ 344 w 2736"/>
                        <a:gd name="T13" fmla="*/ 109 h 504"/>
                        <a:gd name="T14" fmla="*/ 0 w 2736"/>
                        <a:gd name="T15" fmla="*/ 188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0" name="Freeform 109"/>
                    <p:cNvSpPr>
                      <a:spLocks/>
                    </p:cNvSpPr>
                    <p:nvPr/>
                  </p:nvSpPr>
                  <p:spPr bwMode="hidden">
                    <a:xfrm rot="5755659">
                      <a:off x="2051" y="3785"/>
                      <a:ext cx="771" cy="295"/>
                    </a:xfrm>
                    <a:custGeom>
                      <a:avLst/>
                      <a:gdLst>
                        <a:gd name="T0" fmla="*/ 2 w 1769"/>
                        <a:gd name="T1" fmla="*/ 3 h 791"/>
                        <a:gd name="T2" fmla="*/ 211 w 1769"/>
                        <a:gd name="T3" fmla="*/ 21 h 791"/>
                        <a:gd name="T4" fmla="*/ 504 w 1769"/>
                        <a:gd name="T5" fmla="*/ 75 h 791"/>
                        <a:gd name="T6" fmla="*/ 702 w 1769"/>
                        <a:gd name="T7" fmla="*/ 161 h 791"/>
                        <a:gd name="T8" fmla="*/ 765 w 1769"/>
                        <a:gd name="T9" fmla="*/ 227 h 791"/>
                        <a:gd name="T10" fmla="*/ 736 w 1769"/>
                        <a:gd name="T11" fmla="*/ 294 h 791"/>
                        <a:gd name="T12" fmla="*/ 693 w 1769"/>
                        <a:gd name="T13" fmla="*/ 236 h 791"/>
                        <a:gd name="T14" fmla="*/ 605 w 1769"/>
                        <a:gd name="T15" fmla="*/ 169 h 791"/>
                        <a:gd name="T16" fmla="*/ 483 w 1769"/>
                        <a:gd name="T17" fmla="*/ 110 h 791"/>
                        <a:gd name="T18" fmla="*/ 253 w 1769"/>
                        <a:gd name="T19" fmla="*/ 57 h 791"/>
                        <a:gd name="T20" fmla="*/ 0 w 1769"/>
                        <a:gd name="T21" fmla="*/ 28 h 791"/>
                        <a:gd name="T22" fmla="*/ 2 w 1769"/>
                        <a:gd name="T23" fmla="*/ 3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</p:grpSp>
          </p:grpSp>
          <p:grpSp>
            <p:nvGrpSpPr>
              <p:cNvPr id="23" name="Group 110"/>
              <p:cNvGrpSpPr>
                <a:grpSpLocks/>
              </p:cNvGrpSpPr>
              <p:nvPr/>
            </p:nvGrpSpPr>
            <p:grpSpPr bwMode="auto">
              <a:xfrm>
                <a:off x="73" y="313"/>
                <a:ext cx="5460" cy="3667"/>
                <a:chOff x="73" y="313"/>
                <a:chExt cx="5460" cy="3667"/>
              </a:xfrm>
            </p:grpSpPr>
            <p:grpSp>
              <p:nvGrpSpPr>
                <p:cNvPr id="24" name="Group 111"/>
                <p:cNvGrpSpPr>
                  <a:grpSpLocks/>
                </p:cNvGrpSpPr>
                <p:nvPr/>
              </p:nvGrpSpPr>
              <p:grpSpPr bwMode="auto">
                <a:xfrm>
                  <a:off x="73" y="313"/>
                  <a:ext cx="5460" cy="3667"/>
                  <a:chOff x="73" y="313"/>
                  <a:chExt cx="5460" cy="3667"/>
                </a:xfrm>
              </p:grpSpPr>
              <p:sp>
                <p:nvSpPr>
                  <p:cNvPr id="26" name="Arc 112"/>
                  <p:cNvSpPr>
                    <a:spLocks/>
                  </p:cNvSpPr>
                  <p:nvPr/>
                </p:nvSpPr>
                <p:spPr bwMode="hidden">
                  <a:xfrm flipV="1">
                    <a:off x="2965" y="454"/>
                    <a:ext cx="2568" cy="2049"/>
                  </a:xfrm>
                  <a:custGeom>
                    <a:avLst/>
                    <a:gdLst>
                      <a:gd name="T0" fmla="*/ 180 w 36729"/>
                      <a:gd name="T1" fmla="*/ 94 h 21600"/>
                      <a:gd name="T2" fmla="*/ 0 w 36729"/>
                      <a:gd name="T3" fmla="*/ 110 h 21600"/>
                      <a:gd name="T4" fmla="*/ 87 w 36729"/>
                      <a:gd name="T5" fmla="*/ 0 h 21600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36729" h="21600" fill="none" extrusionOk="0">
                        <a:moveTo>
                          <a:pt x="36729" y="10451"/>
                        </a:moveTo>
                        <a:cubicBezTo>
                          <a:pt x="32926" y="17330"/>
                          <a:pt x="25686" y="21599"/>
                          <a:pt x="17826" y="21600"/>
                        </a:cubicBezTo>
                        <a:cubicBezTo>
                          <a:pt x="10696" y="21600"/>
                          <a:pt x="4025" y="18081"/>
                          <a:pt x="-1" y="12197"/>
                        </a:cubicBezTo>
                      </a:path>
                      <a:path w="36729" h="21600" stroke="0" extrusionOk="0">
                        <a:moveTo>
                          <a:pt x="36729" y="10451"/>
                        </a:moveTo>
                        <a:cubicBezTo>
                          <a:pt x="32926" y="17330"/>
                          <a:pt x="25686" y="21599"/>
                          <a:pt x="17826" y="21600"/>
                        </a:cubicBezTo>
                        <a:cubicBezTo>
                          <a:pt x="10696" y="21600"/>
                          <a:pt x="4025" y="18081"/>
                          <a:pt x="-1" y="12197"/>
                        </a:cubicBezTo>
                        <a:lnTo>
                          <a:pt x="17826" y="0"/>
                        </a:lnTo>
                        <a:lnTo>
                          <a:pt x="36729" y="10451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7" name="Arc 113"/>
                  <p:cNvSpPr>
                    <a:spLocks/>
                  </p:cNvSpPr>
                  <p:nvPr/>
                </p:nvSpPr>
                <p:spPr bwMode="hidden">
                  <a:xfrm flipH="1">
                    <a:off x="387" y="1602"/>
                    <a:ext cx="2017" cy="2378"/>
                  </a:xfrm>
                  <a:custGeom>
                    <a:avLst/>
                    <a:gdLst>
                      <a:gd name="T0" fmla="*/ 0 w 30473"/>
                      <a:gd name="T1" fmla="*/ 22 h 22305"/>
                      <a:gd name="T2" fmla="*/ 133 w 30473"/>
                      <a:gd name="T3" fmla="*/ 254 h 22305"/>
                      <a:gd name="T4" fmla="*/ 39 w 30473"/>
                      <a:gd name="T5" fmla="*/ 246 h 22305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30473" h="22305" fill="none" extrusionOk="0">
                        <a:moveTo>
                          <a:pt x="-1" y="1906"/>
                        </a:moveTo>
                        <a:cubicBezTo>
                          <a:pt x="2789" y="649"/>
                          <a:pt x="5813" y="-1"/>
                          <a:pt x="8873" y="0"/>
                        </a:cubicBezTo>
                        <a:cubicBezTo>
                          <a:pt x="20802" y="0"/>
                          <a:pt x="30473" y="9670"/>
                          <a:pt x="30473" y="21600"/>
                        </a:cubicBezTo>
                        <a:cubicBezTo>
                          <a:pt x="30473" y="21835"/>
                          <a:pt x="30469" y="22070"/>
                          <a:pt x="30461" y="22304"/>
                        </a:cubicBezTo>
                      </a:path>
                      <a:path w="30473" h="22305" stroke="0" extrusionOk="0">
                        <a:moveTo>
                          <a:pt x="-1" y="1906"/>
                        </a:moveTo>
                        <a:cubicBezTo>
                          <a:pt x="2789" y="649"/>
                          <a:pt x="5813" y="-1"/>
                          <a:pt x="8873" y="0"/>
                        </a:cubicBezTo>
                        <a:cubicBezTo>
                          <a:pt x="20802" y="0"/>
                          <a:pt x="30473" y="9670"/>
                          <a:pt x="30473" y="21600"/>
                        </a:cubicBezTo>
                        <a:cubicBezTo>
                          <a:pt x="30473" y="21835"/>
                          <a:pt x="30469" y="22070"/>
                          <a:pt x="30461" y="22304"/>
                        </a:cubicBezTo>
                        <a:lnTo>
                          <a:pt x="8873" y="21600"/>
                        </a:lnTo>
                        <a:lnTo>
                          <a:pt x="-1" y="1906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folHlink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8" name="Arc 114"/>
                  <p:cNvSpPr>
                    <a:spLocks/>
                  </p:cNvSpPr>
                  <p:nvPr/>
                </p:nvSpPr>
                <p:spPr bwMode="hidden">
                  <a:xfrm>
                    <a:off x="3028" y="1180"/>
                    <a:ext cx="1426" cy="2381"/>
                  </a:xfrm>
                  <a:custGeom>
                    <a:avLst/>
                    <a:gdLst>
                      <a:gd name="T0" fmla="*/ 0 w 34812"/>
                      <a:gd name="T1" fmla="*/ 51 h 22305"/>
                      <a:gd name="T2" fmla="*/ 58 w 34812"/>
                      <a:gd name="T3" fmla="*/ 254 h 22305"/>
                      <a:gd name="T4" fmla="*/ 22 w 34812"/>
                      <a:gd name="T5" fmla="*/ 246 h 22305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34812" h="22305" fill="none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5141" y="0"/>
                          <a:pt x="34812" y="9670"/>
                          <a:pt x="34812" y="21600"/>
                        </a:cubicBezTo>
                        <a:cubicBezTo>
                          <a:pt x="34812" y="21835"/>
                          <a:pt x="34808" y="22070"/>
                          <a:pt x="34800" y="22304"/>
                        </a:cubicBezTo>
                      </a:path>
                      <a:path w="34812" h="22305" stroke="0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5141" y="0"/>
                          <a:pt x="34812" y="9670"/>
                          <a:pt x="34812" y="21600"/>
                        </a:cubicBezTo>
                        <a:cubicBezTo>
                          <a:pt x="34812" y="21835"/>
                          <a:pt x="34808" y="22070"/>
                          <a:pt x="34800" y="22304"/>
                        </a:cubicBezTo>
                        <a:lnTo>
                          <a:pt x="13212" y="21600"/>
                        </a:lnTo>
                        <a:lnTo>
                          <a:pt x="-1" y="4511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9" name="Arc 115"/>
                  <p:cNvSpPr>
                    <a:spLocks/>
                  </p:cNvSpPr>
                  <p:nvPr/>
                </p:nvSpPr>
                <p:spPr bwMode="hidden">
                  <a:xfrm flipH="1">
                    <a:off x="73" y="812"/>
                    <a:ext cx="2541" cy="2382"/>
                  </a:xfrm>
                  <a:custGeom>
                    <a:avLst/>
                    <a:gdLst>
                      <a:gd name="T0" fmla="*/ 0 w 36830"/>
                      <a:gd name="T1" fmla="*/ 72 h 22305"/>
                      <a:gd name="T2" fmla="*/ 175 w 36830"/>
                      <a:gd name="T3" fmla="*/ 254 h 22305"/>
                      <a:gd name="T4" fmla="*/ 73 w 36830"/>
                      <a:gd name="T5" fmla="*/ 246 h 22305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36830" h="22305" fill="none" extrusionOk="0">
                        <a:moveTo>
                          <a:pt x="0" y="6283"/>
                        </a:moveTo>
                        <a:cubicBezTo>
                          <a:pt x="4047" y="2258"/>
                          <a:pt x="9522" y="-1"/>
                          <a:pt x="15230" y="0"/>
                        </a:cubicBezTo>
                        <a:cubicBezTo>
                          <a:pt x="27159" y="0"/>
                          <a:pt x="36830" y="9670"/>
                          <a:pt x="36830" y="21600"/>
                        </a:cubicBezTo>
                        <a:cubicBezTo>
                          <a:pt x="36830" y="21835"/>
                          <a:pt x="36826" y="22070"/>
                          <a:pt x="36818" y="22304"/>
                        </a:cubicBezTo>
                      </a:path>
                      <a:path w="36830" h="22305" stroke="0" extrusionOk="0">
                        <a:moveTo>
                          <a:pt x="0" y="6283"/>
                        </a:moveTo>
                        <a:cubicBezTo>
                          <a:pt x="4047" y="2258"/>
                          <a:pt x="9522" y="-1"/>
                          <a:pt x="15230" y="0"/>
                        </a:cubicBezTo>
                        <a:cubicBezTo>
                          <a:pt x="27159" y="0"/>
                          <a:pt x="36830" y="9670"/>
                          <a:pt x="36830" y="21600"/>
                        </a:cubicBezTo>
                        <a:cubicBezTo>
                          <a:pt x="36830" y="21835"/>
                          <a:pt x="36826" y="22070"/>
                          <a:pt x="36818" y="22304"/>
                        </a:cubicBezTo>
                        <a:lnTo>
                          <a:pt x="15230" y="21600"/>
                        </a:lnTo>
                        <a:lnTo>
                          <a:pt x="0" y="6283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folHlink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30" name="Arc 116"/>
                  <p:cNvSpPr>
                    <a:spLocks/>
                  </p:cNvSpPr>
                  <p:nvPr/>
                </p:nvSpPr>
                <p:spPr bwMode="hidden">
                  <a:xfrm flipH="1">
                    <a:off x="789" y="313"/>
                    <a:ext cx="1851" cy="2305"/>
                  </a:xfrm>
                  <a:custGeom>
                    <a:avLst/>
                    <a:gdLst>
                      <a:gd name="T0" fmla="*/ 0 w 31881"/>
                      <a:gd name="T1" fmla="*/ 114 h 21600"/>
                      <a:gd name="T2" fmla="*/ 107 w 31881"/>
                      <a:gd name="T3" fmla="*/ 55 h 21600"/>
                      <a:gd name="T4" fmla="*/ 61 w 31881"/>
                      <a:gd name="T5" fmla="*/ 246 h 21600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31881" h="21600" fill="none" extrusionOk="0">
                        <a:moveTo>
                          <a:pt x="-1" y="10015"/>
                        </a:moveTo>
                        <a:cubicBezTo>
                          <a:pt x="3963" y="3778"/>
                          <a:pt x="10840" y="-1"/>
                          <a:pt x="18231" y="0"/>
                        </a:cubicBezTo>
                        <a:cubicBezTo>
                          <a:pt x="23204" y="0"/>
                          <a:pt x="28026" y="1716"/>
                          <a:pt x="31881" y="4859"/>
                        </a:cubicBezTo>
                      </a:path>
                      <a:path w="31881" h="21600" stroke="0" extrusionOk="0">
                        <a:moveTo>
                          <a:pt x="-1" y="10015"/>
                        </a:moveTo>
                        <a:cubicBezTo>
                          <a:pt x="3963" y="3778"/>
                          <a:pt x="10840" y="-1"/>
                          <a:pt x="18231" y="0"/>
                        </a:cubicBezTo>
                        <a:cubicBezTo>
                          <a:pt x="23204" y="0"/>
                          <a:pt x="28026" y="1716"/>
                          <a:pt x="31881" y="4859"/>
                        </a:cubicBezTo>
                        <a:lnTo>
                          <a:pt x="18231" y="21600"/>
                        </a:lnTo>
                        <a:lnTo>
                          <a:pt x="-1" y="10015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31" name="Arc 117"/>
                  <p:cNvSpPr>
                    <a:spLocks/>
                  </p:cNvSpPr>
                  <p:nvPr/>
                </p:nvSpPr>
                <p:spPr bwMode="hidden">
                  <a:xfrm>
                    <a:off x="2763" y="1280"/>
                    <a:ext cx="763" cy="2304"/>
                  </a:xfrm>
                  <a:custGeom>
                    <a:avLst/>
                    <a:gdLst>
                      <a:gd name="T0" fmla="*/ 0 w 31146"/>
                      <a:gd name="T1" fmla="*/ 51 h 21600"/>
                      <a:gd name="T2" fmla="*/ 19 w 31146"/>
                      <a:gd name="T3" fmla="*/ 109 h 21600"/>
                      <a:gd name="T4" fmla="*/ 8 w 31146"/>
                      <a:gd name="T5" fmla="*/ 246 h 21600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31146" h="21600" fill="none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0409" y="0"/>
                          <a:pt x="27134" y="3585"/>
                          <a:pt x="31145" y="9561"/>
                        </a:cubicBezTo>
                      </a:path>
                      <a:path w="31146" h="21600" stroke="0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0409" y="0"/>
                          <a:pt x="27134" y="3585"/>
                          <a:pt x="31145" y="9561"/>
                        </a:cubicBezTo>
                        <a:lnTo>
                          <a:pt x="13212" y="21600"/>
                        </a:lnTo>
                        <a:lnTo>
                          <a:pt x="-1" y="4511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2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32" name="Freeform 118"/>
                  <p:cNvSpPr>
                    <a:spLocks/>
                  </p:cNvSpPr>
                  <p:nvPr/>
                </p:nvSpPr>
                <p:spPr bwMode="hidden">
                  <a:xfrm flipH="1">
                    <a:off x="1799" y="436"/>
                    <a:ext cx="418" cy="1524"/>
                  </a:xfrm>
                  <a:custGeom>
                    <a:avLst/>
                    <a:gdLst>
                      <a:gd name="T0" fmla="*/ 0 w 776"/>
                      <a:gd name="T1" fmla="*/ 41 h 2368"/>
                      <a:gd name="T2" fmla="*/ 129 w 776"/>
                      <a:gd name="T3" fmla="*/ 10 h 2368"/>
                      <a:gd name="T4" fmla="*/ 52 w 776"/>
                      <a:gd name="T5" fmla="*/ 103 h 2368"/>
                      <a:gd name="T6" fmla="*/ 181 w 776"/>
                      <a:gd name="T7" fmla="*/ 103 h 2368"/>
                      <a:gd name="T8" fmla="*/ 103 w 776"/>
                      <a:gd name="T9" fmla="*/ 196 h 2368"/>
                      <a:gd name="T10" fmla="*/ 207 w 776"/>
                      <a:gd name="T11" fmla="*/ 227 h 2368"/>
                      <a:gd name="T12" fmla="*/ 155 w 776"/>
                      <a:gd name="T13" fmla="*/ 288 h 2368"/>
                      <a:gd name="T14" fmla="*/ 259 w 776"/>
                      <a:gd name="T15" fmla="*/ 319 h 2368"/>
                      <a:gd name="T16" fmla="*/ 207 w 776"/>
                      <a:gd name="T17" fmla="*/ 381 h 2368"/>
                      <a:gd name="T18" fmla="*/ 284 w 776"/>
                      <a:gd name="T19" fmla="*/ 412 h 2368"/>
                      <a:gd name="T20" fmla="*/ 259 w 776"/>
                      <a:gd name="T21" fmla="*/ 474 h 2368"/>
                      <a:gd name="T22" fmla="*/ 310 w 776"/>
                      <a:gd name="T23" fmla="*/ 535 h 2368"/>
                      <a:gd name="T24" fmla="*/ 310 w 776"/>
                      <a:gd name="T25" fmla="*/ 597 h 2368"/>
                      <a:gd name="T26" fmla="*/ 362 w 776"/>
                      <a:gd name="T27" fmla="*/ 690 h 2368"/>
                      <a:gd name="T28" fmla="*/ 336 w 776"/>
                      <a:gd name="T29" fmla="*/ 783 h 2368"/>
                      <a:gd name="T30" fmla="*/ 388 w 776"/>
                      <a:gd name="T31" fmla="*/ 844 h 2368"/>
                      <a:gd name="T32" fmla="*/ 362 w 776"/>
                      <a:gd name="T33" fmla="*/ 937 h 2368"/>
                      <a:gd name="T34" fmla="*/ 388 w 776"/>
                      <a:gd name="T35" fmla="*/ 1030 h 2368"/>
                      <a:gd name="T36" fmla="*/ 362 w 776"/>
                      <a:gd name="T37" fmla="*/ 1092 h 2368"/>
                      <a:gd name="T38" fmla="*/ 414 w 776"/>
                      <a:gd name="T39" fmla="*/ 1184 h 2368"/>
                      <a:gd name="T40" fmla="*/ 388 w 776"/>
                      <a:gd name="T41" fmla="*/ 1277 h 2368"/>
                      <a:gd name="T42" fmla="*/ 414 w 776"/>
                      <a:gd name="T43" fmla="*/ 1400 h 2368"/>
                      <a:gd name="T44" fmla="*/ 388 w 776"/>
                      <a:gd name="T45" fmla="*/ 1431 h 2368"/>
                      <a:gd name="T46" fmla="*/ 414 w 776"/>
                      <a:gd name="T47" fmla="*/ 1524 h 2368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</a:gdLst>
                    <a:ahLst/>
                    <a:cxnLst>
                      <a:cxn ang="T48">
                        <a:pos x="T0" y="T1"/>
                      </a:cxn>
                      <a:cxn ang="T49">
                        <a:pos x="T2" y="T3"/>
                      </a:cxn>
                      <a:cxn ang="T50">
                        <a:pos x="T4" y="T5"/>
                      </a:cxn>
                      <a:cxn ang="T51">
                        <a:pos x="T6" y="T7"/>
                      </a:cxn>
                      <a:cxn ang="T52">
                        <a:pos x="T8" y="T9"/>
                      </a:cxn>
                      <a:cxn ang="T53">
                        <a:pos x="T10" y="T11"/>
                      </a:cxn>
                      <a:cxn ang="T54">
                        <a:pos x="T12" y="T13"/>
                      </a:cxn>
                      <a:cxn ang="T55">
                        <a:pos x="T14" y="T15"/>
                      </a:cxn>
                      <a:cxn ang="T56">
                        <a:pos x="T16" y="T17"/>
                      </a:cxn>
                      <a:cxn ang="T57">
                        <a:pos x="T18" y="T19"/>
                      </a:cxn>
                      <a:cxn ang="T58">
                        <a:pos x="T20" y="T21"/>
                      </a:cxn>
                      <a:cxn ang="T59">
                        <a:pos x="T22" y="T23"/>
                      </a:cxn>
                      <a:cxn ang="T60">
                        <a:pos x="T24" y="T25"/>
                      </a:cxn>
                      <a:cxn ang="T61">
                        <a:pos x="T26" y="T27"/>
                      </a:cxn>
                      <a:cxn ang="T62">
                        <a:pos x="T28" y="T29"/>
                      </a:cxn>
                      <a:cxn ang="T63">
                        <a:pos x="T30" y="T31"/>
                      </a:cxn>
                      <a:cxn ang="T64">
                        <a:pos x="T32" y="T33"/>
                      </a:cxn>
                      <a:cxn ang="T65">
                        <a:pos x="T34" y="T35"/>
                      </a:cxn>
                      <a:cxn ang="T66">
                        <a:pos x="T36" y="T37"/>
                      </a:cxn>
                      <a:cxn ang="T67">
                        <a:pos x="T38" y="T39"/>
                      </a:cxn>
                      <a:cxn ang="T68">
                        <a:pos x="T40" y="T41"/>
                      </a:cxn>
                      <a:cxn ang="T69">
                        <a:pos x="T42" y="T43"/>
                      </a:cxn>
                      <a:cxn ang="T70">
                        <a:pos x="T44" y="T45"/>
                      </a:cxn>
                      <a:cxn ang="T71">
                        <a:pos x="T46" y="T47"/>
                      </a:cxn>
                    </a:cxnLst>
                    <a:rect l="0" t="0" r="r" b="b"/>
                    <a:pathLst>
                      <a:path w="776" h="2368">
                        <a:moveTo>
                          <a:pt x="0" y="64"/>
                        </a:moveTo>
                        <a:cubicBezTo>
                          <a:pt x="112" y="32"/>
                          <a:pt x="224" y="0"/>
                          <a:pt x="240" y="16"/>
                        </a:cubicBezTo>
                        <a:cubicBezTo>
                          <a:pt x="256" y="32"/>
                          <a:pt x="80" y="136"/>
                          <a:pt x="96" y="160"/>
                        </a:cubicBezTo>
                        <a:cubicBezTo>
                          <a:pt x="112" y="184"/>
                          <a:pt x="320" y="136"/>
                          <a:pt x="336" y="160"/>
                        </a:cubicBezTo>
                        <a:cubicBezTo>
                          <a:pt x="352" y="184"/>
                          <a:pt x="184" y="272"/>
                          <a:pt x="192" y="304"/>
                        </a:cubicBezTo>
                        <a:cubicBezTo>
                          <a:pt x="200" y="336"/>
                          <a:pt x="368" y="328"/>
                          <a:pt x="384" y="352"/>
                        </a:cubicBezTo>
                        <a:cubicBezTo>
                          <a:pt x="400" y="376"/>
                          <a:pt x="272" y="424"/>
                          <a:pt x="288" y="448"/>
                        </a:cubicBezTo>
                        <a:cubicBezTo>
                          <a:pt x="304" y="472"/>
                          <a:pt x="464" y="472"/>
                          <a:pt x="480" y="496"/>
                        </a:cubicBezTo>
                        <a:cubicBezTo>
                          <a:pt x="496" y="520"/>
                          <a:pt x="376" y="568"/>
                          <a:pt x="384" y="592"/>
                        </a:cubicBezTo>
                        <a:cubicBezTo>
                          <a:pt x="392" y="616"/>
                          <a:pt x="512" y="616"/>
                          <a:pt x="528" y="640"/>
                        </a:cubicBezTo>
                        <a:cubicBezTo>
                          <a:pt x="544" y="664"/>
                          <a:pt x="472" y="704"/>
                          <a:pt x="480" y="736"/>
                        </a:cubicBezTo>
                        <a:cubicBezTo>
                          <a:pt x="488" y="768"/>
                          <a:pt x="560" y="800"/>
                          <a:pt x="576" y="832"/>
                        </a:cubicBezTo>
                        <a:cubicBezTo>
                          <a:pt x="592" y="864"/>
                          <a:pt x="560" y="888"/>
                          <a:pt x="576" y="928"/>
                        </a:cubicBezTo>
                        <a:cubicBezTo>
                          <a:pt x="592" y="968"/>
                          <a:pt x="664" y="1024"/>
                          <a:pt x="672" y="1072"/>
                        </a:cubicBezTo>
                        <a:cubicBezTo>
                          <a:pt x="680" y="1120"/>
                          <a:pt x="616" y="1176"/>
                          <a:pt x="624" y="1216"/>
                        </a:cubicBezTo>
                        <a:cubicBezTo>
                          <a:pt x="632" y="1256"/>
                          <a:pt x="712" y="1272"/>
                          <a:pt x="720" y="1312"/>
                        </a:cubicBezTo>
                        <a:cubicBezTo>
                          <a:pt x="728" y="1352"/>
                          <a:pt x="672" y="1408"/>
                          <a:pt x="672" y="1456"/>
                        </a:cubicBezTo>
                        <a:cubicBezTo>
                          <a:pt x="672" y="1504"/>
                          <a:pt x="720" y="1560"/>
                          <a:pt x="720" y="1600"/>
                        </a:cubicBezTo>
                        <a:cubicBezTo>
                          <a:pt x="720" y="1640"/>
                          <a:pt x="664" y="1656"/>
                          <a:pt x="672" y="1696"/>
                        </a:cubicBezTo>
                        <a:cubicBezTo>
                          <a:pt x="680" y="1736"/>
                          <a:pt x="760" y="1792"/>
                          <a:pt x="768" y="1840"/>
                        </a:cubicBezTo>
                        <a:cubicBezTo>
                          <a:pt x="776" y="1888"/>
                          <a:pt x="720" y="1928"/>
                          <a:pt x="720" y="1984"/>
                        </a:cubicBezTo>
                        <a:cubicBezTo>
                          <a:pt x="720" y="2040"/>
                          <a:pt x="768" y="2136"/>
                          <a:pt x="768" y="2176"/>
                        </a:cubicBezTo>
                        <a:cubicBezTo>
                          <a:pt x="768" y="2216"/>
                          <a:pt x="720" y="2192"/>
                          <a:pt x="720" y="2224"/>
                        </a:cubicBezTo>
                        <a:cubicBezTo>
                          <a:pt x="720" y="2256"/>
                          <a:pt x="744" y="2312"/>
                          <a:pt x="768" y="2368"/>
                        </a:cubicBezTo>
                      </a:path>
                    </a:pathLst>
                  </a:custGeom>
                  <a:noFill/>
                  <a:ln w="9525">
                    <a:solidFill>
                      <a:schemeClr val="folHlink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sp>
              <p:nvSpPr>
                <p:cNvPr id="25" name="Freeform 119"/>
                <p:cNvSpPr>
                  <a:spLocks/>
                </p:cNvSpPr>
                <p:nvPr/>
              </p:nvSpPr>
              <p:spPr bwMode="hidden">
                <a:xfrm rot="-1346631">
                  <a:off x="3279" y="1530"/>
                  <a:ext cx="443" cy="838"/>
                </a:xfrm>
                <a:custGeom>
                  <a:avLst/>
                  <a:gdLst>
                    <a:gd name="T0" fmla="*/ 0 w 776"/>
                    <a:gd name="T1" fmla="*/ 23 h 2368"/>
                    <a:gd name="T2" fmla="*/ 137 w 776"/>
                    <a:gd name="T3" fmla="*/ 6 h 2368"/>
                    <a:gd name="T4" fmla="*/ 55 w 776"/>
                    <a:gd name="T5" fmla="*/ 57 h 2368"/>
                    <a:gd name="T6" fmla="*/ 192 w 776"/>
                    <a:gd name="T7" fmla="*/ 57 h 2368"/>
                    <a:gd name="T8" fmla="*/ 110 w 776"/>
                    <a:gd name="T9" fmla="*/ 108 h 2368"/>
                    <a:gd name="T10" fmla="*/ 219 w 776"/>
                    <a:gd name="T11" fmla="*/ 125 h 2368"/>
                    <a:gd name="T12" fmla="*/ 164 w 776"/>
                    <a:gd name="T13" fmla="*/ 159 h 2368"/>
                    <a:gd name="T14" fmla="*/ 274 w 776"/>
                    <a:gd name="T15" fmla="*/ 176 h 2368"/>
                    <a:gd name="T16" fmla="*/ 219 w 776"/>
                    <a:gd name="T17" fmla="*/ 210 h 2368"/>
                    <a:gd name="T18" fmla="*/ 301 w 776"/>
                    <a:gd name="T19" fmla="*/ 226 h 2368"/>
                    <a:gd name="T20" fmla="*/ 274 w 776"/>
                    <a:gd name="T21" fmla="*/ 260 h 2368"/>
                    <a:gd name="T22" fmla="*/ 329 w 776"/>
                    <a:gd name="T23" fmla="*/ 294 h 2368"/>
                    <a:gd name="T24" fmla="*/ 329 w 776"/>
                    <a:gd name="T25" fmla="*/ 328 h 2368"/>
                    <a:gd name="T26" fmla="*/ 384 w 776"/>
                    <a:gd name="T27" fmla="*/ 379 h 2368"/>
                    <a:gd name="T28" fmla="*/ 356 w 776"/>
                    <a:gd name="T29" fmla="*/ 430 h 2368"/>
                    <a:gd name="T30" fmla="*/ 411 w 776"/>
                    <a:gd name="T31" fmla="*/ 464 h 2368"/>
                    <a:gd name="T32" fmla="*/ 384 w 776"/>
                    <a:gd name="T33" fmla="*/ 515 h 2368"/>
                    <a:gd name="T34" fmla="*/ 411 w 776"/>
                    <a:gd name="T35" fmla="*/ 566 h 2368"/>
                    <a:gd name="T36" fmla="*/ 384 w 776"/>
                    <a:gd name="T37" fmla="*/ 600 h 2368"/>
                    <a:gd name="T38" fmla="*/ 438 w 776"/>
                    <a:gd name="T39" fmla="*/ 651 h 2368"/>
                    <a:gd name="T40" fmla="*/ 411 w 776"/>
                    <a:gd name="T41" fmla="*/ 702 h 2368"/>
                    <a:gd name="T42" fmla="*/ 438 w 776"/>
                    <a:gd name="T43" fmla="*/ 770 h 2368"/>
                    <a:gd name="T44" fmla="*/ 411 w 776"/>
                    <a:gd name="T45" fmla="*/ 787 h 2368"/>
                    <a:gd name="T46" fmla="*/ 438 w 776"/>
                    <a:gd name="T47" fmla="*/ 838 h 2368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0" t="0" r="r" b="b"/>
                  <a:pathLst>
                    <a:path w="776" h="2368">
                      <a:moveTo>
                        <a:pt x="0" y="64"/>
                      </a:moveTo>
                      <a:cubicBezTo>
                        <a:pt x="112" y="32"/>
                        <a:pt x="224" y="0"/>
                        <a:pt x="240" y="16"/>
                      </a:cubicBezTo>
                      <a:cubicBezTo>
                        <a:pt x="256" y="32"/>
                        <a:pt x="80" y="136"/>
                        <a:pt x="96" y="160"/>
                      </a:cubicBezTo>
                      <a:cubicBezTo>
                        <a:pt x="112" y="184"/>
                        <a:pt x="320" y="136"/>
                        <a:pt x="336" y="160"/>
                      </a:cubicBezTo>
                      <a:cubicBezTo>
                        <a:pt x="352" y="184"/>
                        <a:pt x="184" y="272"/>
                        <a:pt x="192" y="304"/>
                      </a:cubicBezTo>
                      <a:cubicBezTo>
                        <a:pt x="200" y="336"/>
                        <a:pt x="368" y="328"/>
                        <a:pt x="384" y="352"/>
                      </a:cubicBezTo>
                      <a:cubicBezTo>
                        <a:pt x="400" y="376"/>
                        <a:pt x="272" y="424"/>
                        <a:pt x="288" y="448"/>
                      </a:cubicBezTo>
                      <a:cubicBezTo>
                        <a:pt x="304" y="472"/>
                        <a:pt x="464" y="472"/>
                        <a:pt x="480" y="496"/>
                      </a:cubicBezTo>
                      <a:cubicBezTo>
                        <a:pt x="496" y="520"/>
                        <a:pt x="376" y="568"/>
                        <a:pt x="384" y="592"/>
                      </a:cubicBezTo>
                      <a:cubicBezTo>
                        <a:pt x="392" y="616"/>
                        <a:pt x="512" y="616"/>
                        <a:pt x="528" y="640"/>
                      </a:cubicBezTo>
                      <a:cubicBezTo>
                        <a:pt x="544" y="664"/>
                        <a:pt x="472" y="704"/>
                        <a:pt x="480" y="736"/>
                      </a:cubicBezTo>
                      <a:cubicBezTo>
                        <a:pt x="488" y="768"/>
                        <a:pt x="560" y="800"/>
                        <a:pt x="576" y="832"/>
                      </a:cubicBezTo>
                      <a:cubicBezTo>
                        <a:pt x="592" y="864"/>
                        <a:pt x="560" y="888"/>
                        <a:pt x="576" y="928"/>
                      </a:cubicBezTo>
                      <a:cubicBezTo>
                        <a:pt x="592" y="968"/>
                        <a:pt x="664" y="1024"/>
                        <a:pt x="672" y="1072"/>
                      </a:cubicBezTo>
                      <a:cubicBezTo>
                        <a:pt x="680" y="1120"/>
                        <a:pt x="616" y="1176"/>
                        <a:pt x="624" y="1216"/>
                      </a:cubicBezTo>
                      <a:cubicBezTo>
                        <a:pt x="632" y="1256"/>
                        <a:pt x="712" y="1272"/>
                        <a:pt x="720" y="1312"/>
                      </a:cubicBezTo>
                      <a:cubicBezTo>
                        <a:pt x="728" y="1352"/>
                        <a:pt x="672" y="1408"/>
                        <a:pt x="672" y="1456"/>
                      </a:cubicBezTo>
                      <a:cubicBezTo>
                        <a:pt x="672" y="1504"/>
                        <a:pt x="720" y="1560"/>
                        <a:pt x="720" y="1600"/>
                      </a:cubicBezTo>
                      <a:cubicBezTo>
                        <a:pt x="720" y="1640"/>
                        <a:pt x="664" y="1656"/>
                        <a:pt x="672" y="1696"/>
                      </a:cubicBezTo>
                      <a:cubicBezTo>
                        <a:pt x="680" y="1736"/>
                        <a:pt x="760" y="1792"/>
                        <a:pt x="768" y="1840"/>
                      </a:cubicBezTo>
                      <a:cubicBezTo>
                        <a:pt x="776" y="1888"/>
                        <a:pt x="720" y="1928"/>
                        <a:pt x="720" y="1984"/>
                      </a:cubicBezTo>
                      <a:cubicBezTo>
                        <a:pt x="720" y="2040"/>
                        <a:pt x="768" y="2136"/>
                        <a:pt x="768" y="2176"/>
                      </a:cubicBezTo>
                      <a:cubicBezTo>
                        <a:pt x="768" y="2216"/>
                        <a:pt x="720" y="2192"/>
                        <a:pt x="720" y="2224"/>
                      </a:cubicBezTo>
                      <a:cubicBezTo>
                        <a:pt x="720" y="2256"/>
                        <a:pt x="744" y="2312"/>
                        <a:pt x="768" y="2368"/>
                      </a:cubicBezTo>
                    </a:path>
                  </a:pathLst>
                </a:custGeom>
                <a:noFill/>
                <a:ln w="9525">
                  <a:solidFill>
                    <a:schemeClr val="accent2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</p:grpSp>
        <p:grpSp>
          <p:nvGrpSpPr>
            <p:cNvPr id="7" name="Group 120"/>
            <p:cNvGrpSpPr>
              <a:grpSpLocks/>
            </p:cNvGrpSpPr>
            <p:nvPr/>
          </p:nvGrpSpPr>
          <p:grpSpPr bwMode="auto">
            <a:xfrm>
              <a:off x="1476" y="466"/>
              <a:ext cx="4040" cy="2966"/>
              <a:chOff x="210" y="337"/>
              <a:chExt cx="5198" cy="3818"/>
            </a:xfrm>
          </p:grpSpPr>
          <p:sp>
            <p:nvSpPr>
              <p:cNvPr id="8" name="Freeform 121"/>
              <p:cNvSpPr>
                <a:spLocks/>
              </p:cNvSpPr>
              <p:nvPr/>
            </p:nvSpPr>
            <p:spPr bwMode="hidden">
              <a:xfrm flipH="1">
                <a:off x="1934" y="2382"/>
                <a:ext cx="485" cy="1479"/>
              </a:xfrm>
              <a:custGeom>
                <a:avLst/>
                <a:gdLst>
                  <a:gd name="T0" fmla="*/ 0 w 776"/>
                  <a:gd name="T1" fmla="*/ 40 h 2368"/>
                  <a:gd name="T2" fmla="*/ 150 w 776"/>
                  <a:gd name="T3" fmla="*/ 10 h 2368"/>
                  <a:gd name="T4" fmla="*/ 60 w 776"/>
                  <a:gd name="T5" fmla="*/ 100 h 2368"/>
                  <a:gd name="T6" fmla="*/ 210 w 776"/>
                  <a:gd name="T7" fmla="*/ 100 h 2368"/>
                  <a:gd name="T8" fmla="*/ 120 w 776"/>
                  <a:gd name="T9" fmla="*/ 190 h 2368"/>
                  <a:gd name="T10" fmla="*/ 240 w 776"/>
                  <a:gd name="T11" fmla="*/ 220 h 2368"/>
                  <a:gd name="T12" fmla="*/ 180 w 776"/>
                  <a:gd name="T13" fmla="*/ 280 h 2368"/>
                  <a:gd name="T14" fmla="*/ 300 w 776"/>
                  <a:gd name="T15" fmla="*/ 310 h 2368"/>
                  <a:gd name="T16" fmla="*/ 240 w 776"/>
                  <a:gd name="T17" fmla="*/ 370 h 2368"/>
                  <a:gd name="T18" fmla="*/ 330 w 776"/>
                  <a:gd name="T19" fmla="*/ 400 h 2368"/>
                  <a:gd name="T20" fmla="*/ 300 w 776"/>
                  <a:gd name="T21" fmla="*/ 460 h 2368"/>
                  <a:gd name="T22" fmla="*/ 360 w 776"/>
                  <a:gd name="T23" fmla="*/ 520 h 2368"/>
                  <a:gd name="T24" fmla="*/ 360 w 776"/>
                  <a:gd name="T25" fmla="*/ 580 h 2368"/>
                  <a:gd name="T26" fmla="*/ 420 w 776"/>
                  <a:gd name="T27" fmla="*/ 670 h 2368"/>
                  <a:gd name="T28" fmla="*/ 390 w 776"/>
                  <a:gd name="T29" fmla="*/ 759 h 2368"/>
                  <a:gd name="T30" fmla="*/ 450 w 776"/>
                  <a:gd name="T31" fmla="*/ 819 h 2368"/>
                  <a:gd name="T32" fmla="*/ 420 w 776"/>
                  <a:gd name="T33" fmla="*/ 909 h 2368"/>
                  <a:gd name="T34" fmla="*/ 450 w 776"/>
                  <a:gd name="T35" fmla="*/ 999 h 2368"/>
                  <a:gd name="T36" fmla="*/ 420 w 776"/>
                  <a:gd name="T37" fmla="*/ 1059 h 2368"/>
                  <a:gd name="T38" fmla="*/ 480 w 776"/>
                  <a:gd name="T39" fmla="*/ 1149 h 2368"/>
                  <a:gd name="T40" fmla="*/ 450 w 776"/>
                  <a:gd name="T41" fmla="*/ 1239 h 2368"/>
                  <a:gd name="T42" fmla="*/ 480 w 776"/>
                  <a:gd name="T43" fmla="*/ 1359 h 2368"/>
                  <a:gd name="T44" fmla="*/ 450 w 776"/>
                  <a:gd name="T45" fmla="*/ 1389 h 2368"/>
                  <a:gd name="T46" fmla="*/ 480 w 776"/>
                  <a:gd name="T47" fmla="*/ 1479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" name="Arc 122"/>
              <p:cNvSpPr>
                <a:spLocks/>
              </p:cNvSpPr>
              <p:nvPr/>
            </p:nvSpPr>
            <p:spPr bwMode="hidden">
              <a:xfrm flipH="1">
                <a:off x="1054" y="1851"/>
                <a:ext cx="2122" cy="2304"/>
              </a:xfrm>
              <a:custGeom>
                <a:avLst/>
                <a:gdLst>
                  <a:gd name="T0" fmla="*/ 53 w 21600"/>
                  <a:gd name="T1" fmla="*/ 0 h 21602"/>
                  <a:gd name="T2" fmla="*/ 208 w 21600"/>
                  <a:gd name="T3" fmla="*/ 246 h 21602"/>
                  <a:gd name="T4" fmla="*/ 0 w 21600"/>
                  <a:gd name="T5" fmla="*/ 238 h 2160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1600" h="21602" fill="none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</a:path>
                  <a:path w="21600" h="21602" stroke="0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  <a:lnTo>
                      <a:pt x="0" y="20897"/>
                    </a:lnTo>
                    <a:lnTo>
                      <a:pt x="5466" y="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" name="Arc 123"/>
              <p:cNvSpPr>
                <a:spLocks/>
              </p:cNvSpPr>
              <p:nvPr/>
            </p:nvSpPr>
            <p:spPr bwMode="hidden">
              <a:xfrm flipH="1">
                <a:off x="1266" y="1480"/>
                <a:ext cx="1244" cy="2379"/>
              </a:xfrm>
              <a:custGeom>
                <a:avLst/>
                <a:gdLst>
                  <a:gd name="T0" fmla="*/ 0 w 28940"/>
                  <a:gd name="T1" fmla="*/ 15 h 22305"/>
                  <a:gd name="T2" fmla="*/ 53 w 28940"/>
                  <a:gd name="T3" fmla="*/ 254 h 22305"/>
                  <a:gd name="T4" fmla="*/ 14 w 28940"/>
                  <a:gd name="T5" fmla="*/ 246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8940" h="22305" fill="none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</a:path>
                  <a:path w="28940" h="22305" stroke="0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  <a:lnTo>
                      <a:pt x="7340" y="21600"/>
                    </a:lnTo>
                    <a:lnTo>
                      <a:pt x="0" y="1285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" name="Arc 124"/>
              <p:cNvSpPr>
                <a:spLocks/>
              </p:cNvSpPr>
              <p:nvPr/>
            </p:nvSpPr>
            <p:spPr bwMode="hidden">
              <a:xfrm flipH="1">
                <a:off x="210" y="1169"/>
                <a:ext cx="2376" cy="2379"/>
              </a:xfrm>
              <a:custGeom>
                <a:avLst/>
                <a:gdLst>
                  <a:gd name="T0" fmla="*/ 0 w 34455"/>
                  <a:gd name="T1" fmla="*/ 48 h 22305"/>
                  <a:gd name="T2" fmla="*/ 164 w 34455"/>
                  <a:gd name="T3" fmla="*/ 254 h 22305"/>
                  <a:gd name="T4" fmla="*/ 61 w 34455"/>
                  <a:gd name="T5" fmla="*/ 246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4455" h="22305" fill="none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</a:path>
                  <a:path w="34455" h="22305" stroke="0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  <a:lnTo>
                      <a:pt x="12855" y="21600"/>
                    </a:lnTo>
                    <a:lnTo>
                      <a:pt x="0" y="4241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" name="Arc 125"/>
              <p:cNvSpPr>
                <a:spLocks/>
              </p:cNvSpPr>
              <p:nvPr/>
            </p:nvSpPr>
            <p:spPr bwMode="hidden">
              <a:xfrm>
                <a:off x="2840" y="1503"/>
                <a:ext cx="381" cy="2379"/>
              </a:xfrm>
              <a:custGeom>
                <a:avLst/>
                <a:gdLst>
                  <a:gd name="T0" fmla="*/ 0 w 34812"/>
                  <a:gd name="T1" fmla="*/ 51 h 22305"/>
                  <a:gd name="T2" fmla="*/ 4 w 34812"/>
                  <a:gd name="T3" fmla="*/ 254 h 22305"/>
                  <a:gd name="T4" fmla="*/ 2 w 34812"/>
                  <a:gd name="T5" fmla="*/ 246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lnTo>
                      <a:pt x="-1" y="4511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" name="Arc 126"/>
              <p:cNvSpPr>
                <a:spLocks/>
              </p:cNvSpPr>
              <p:nvPr/>
            </p:nvSpPr>
            <p:spPr bwMode="hidden">
              <a:xfrm>
                <a:off x="2940" y="1492"/>
                <a:ext cx="1004" cy="2379"/>
              </a:xfrm>
              <a:custGeom>
                <a:avLst/>
                <a:gdLst>
                  <a:gd name="T0" fmla="*/ 0 w 34812"/>
                  <a:gd name="T1" fmla="*/ 51 h 22305"/>
                  <a:gd name="T2" fmla="*/ 29 w 34812"/>
                  <a:gd name="T3" fmla="*/ 254 h 22305"/>
                  <a:gd name="T4" fmla="*/ 11 w 34812"/>
                  <a:gd name="T5" fmla="*/ 246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lnTo>
                      <a:pt x="-1" y="4511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4" name="Freeform 127"/>
              <p:cNvSpPr>
                <a:spLocks/>
              </p:cNvSpPr>
              <p:nvPr/>
            </p:nvSpPr>
            <p:spPr bwMode="hidden">
              <a:xfrm>
                <a:off x="3300" y="2635"/>
                <a:ext cx="485" cy="1479"/>
              </a:xfrm>
              <a:custGeom>
                <a:avLst/>
                <a:gdLst>
                  <a:gd name="T0" fmla="*/ 0 w 776"/>
                  <a:gd name="T1" fmla="*/ 40 h 2368"/>
                  <a:gd name="T2" fmla="*/ 150 w 776"/>
                  <a:gd name="T3" fmla="*/ 10 h 2368"/>
                  <a:gd name="T4" fmla="*/ 60 w 776"/>
                  <a:gd name="T5" fmla="*/ 100 h 2368"/>
                  <a:gd name="T6" fmla="*/ 210 w 776"/>
                  <a:gd name="T7" fmla="*/ 100 h 2368"/>
                  <a:gd name="T8" fmla="*/ 120 w 776"/>
                  <a:gd name="T9" fmla="*/ 190 h 2368"/>
                  <a:gd name="T10" fmla="*/ 240 w 776"/>
                  <a:gd name="T11" fmla="*/ 220 h 2368"/>
                  <a:gd name="T12" fmla="*/ 180 w 776"/>
                  <a:gd name="T13" fmla="*/ 280 h 2368"/>
                  <a:gd name="T14" fmla="*/ 300 w 776"/>
                  <a:gd name="T15" fmla="*/ 310 h 2368"/>
                  <a:gd name="T16" fmla="*/ 240 w 776"/>
                  <a:gd name="T17" fmla="*/ 370 h 2368"/>
                  <a:gd name="T18" fmla="*/ 330 w 776"/>
                  <a:gd name="T19" fmla="*/ 400 h 2368"/>
                  <a:gd name="T20" fmla="*/ 300 w 776"/>
                  <a:gd name="T21" fmla="*/ 460 h 2368"/>
                  <a:gd name="T22" fmla="*/ 360 w 776"/>
                  <a:gd name="T23" fmla="*/ 520 h 2368"/>
                  <a:gd name="T24" fmla="*/ 360 w 776"/>
                  <a:gd name="T25" fmla="*/ 580 h 2368"/>
                  <a:gd name="T26" fmla="*/ 420 w 776"/>
                  <a:gd name="T27" fmla="*/ 670 h 2368"/>
                  <a:gd name="T28" fmla="*/ 390 w 776"/>
                  <a:gd name="T29" fmla="*/ 759 h 2368"/>
                  <a:gd name="T30" fmla="*/ 450 w 776"/>
                  <a:gd name="T31" fmla="*/ 819 h 2368"/>
                  <a:gd name="T32" fmla="*/ 420 w 776"/>
                  <a:gd name="T33" fmla="*/ 909 h 2368"/>
                  <a:gd name="T34" fmla="*/ 450 w 776"/>
                  <a:gd name="T35" fmla="*/ 999 h 2368"/>
                  <a:gd name="T36" fmla="*/ 420 w 776"/>
                  <a:gd name="T37" fmla="*/ 1059 h 2368"/>
                  <a:gd name="T38" fmla="*/ 480 w 776"/>
                  <a:gd name="T39" fmla="*/ 1149 h 2368"/>
                  <a:gd name="T40" fmla="*/ 450 w 776"/>
                  <a:gd name="T41" fmla="*/ 1239 h 2368"/>
                  <a:gd name="T42" fmla="*/ 480 w 776"/>
                  <a:gd name="T43" fmla="*/ 1359 h 2368"/>
                  <a:gd name="T44" fmla="*/ 450 w 776"/>
                  <a:gd name="T45" fmla="*/ 1389 h 2368"/>
                  <a:gd name="T46" fmla="*/ 480 w 776"/>
                  <a:gd name="T47" fmla="*/ 1479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5" name="Freeform 128"/>
              <p:cNvSpPr>
                <a:spLocks/>
              </p:cNvSpPr>
              <p:nvPr/>
            </p:nvSpPr>
            <p:spPr bwMode="hidden">
              <a:xfrm rot="19660755" flipV="1">
                <a:off x="2547" y="2149"/>
                <a:ext cx="441" cy="838"/>
              </a:xfrm>
              <a:custGeom>
                <a:avLst/>
                <a:gdLst>
                  <a:gd name="T0" fmla="*/ 0 w 776"/>
                  <a:gd name="T1" fmla="*/ 23 h 2368"/>
                  <a:gd name="T2" fmla="*/ 136 w 776"/>
                  <a:gd name="T3" fmla="*/ 6 h 2368"/>
                  <a:gd name="T4" fmla="*/ 55 w 776"/>
                  <a:gd name="T5" fmla="*/ 57 h 2368"/>
                  <a:gd name="T6" fmla="*/ 191 w 776"/>
                  <a:gd name="T7" fmla="*/ 57 h 2368"/>
                  <a:gd name="T8" fmla="*/ 109 w 776"/>
                  <a:gd name="T9" fmla="*/ 108 h 2368"/>
                  <a:gd name="T10" fmla="*/ 218 w 776"/>
                  <a:gd name="T11" fmla="*/ 125 h 2368"/>
                  <a:gd name="T12" fmla="*/ 164 w 776"/>
                  <a:gd name="T13" fmla="*/ 159 h 2368"/>
                  <a:gd name="T14" fmla="*/ 273 w 776"/>
                  <a:gd name="T15" fmla="*/ 176 h 2368"/>
                  <a:gd name="T16" fmla="*/ 218 w 776"/>
                  <a:gd name="T17" fmla="*/ 210 h 2368"/>
                  <a:gd name="T18" fmla="*/ 300 w 776"/>
                  <a:gd name="T19" fmla="*/ 226 h 2368"/>
                  <a:gd name="T20" fmla="*/ 273 w 776"/>
                  <a:gd name="T21" fmla="*/ 260 h 2368"/>
                  <a:gd name="T22" fmla="*/ 327 w 776"/>
                  <a:gd name="T23" fmla="*/ 294 h 2368"/>
                  <a:gd name="T24" fmla="*/ 327 w 776"/>
                  <a:gd name="T25" fmla="*/ 328 h 2368"/>
                  <a:gd name="T26" fmla="*/ 382 w 776"/>
                  <a:gd name="T27" fmla="*/ 379 h 2368"/>
                  <a:gd name="T28" fmla="*/ 355 w 776"/>
                  <a:gd name="T29" fmla="*/ 430 h 2368"/>
                  <a:gd name="T30" fmla="*/ 409 w 776"/>
                  <a:gd name="T31" fmla="*/ 464 h 2368"/>
                  <a:gd name="T32" fmla="*/ 382 w 776"/>
                  <a:gd name="T33" fmla="*/ 515 h 2368"/>
                  <a:gd name="T34" fmla="*/ 409 w 776"/>
                  <a:gd name="T35" fmla="*/ 566 h 2368"/>
                  <a:gd name="T36" fmla="*/ 382 w 776"/>
                  <a:gd name="T37" fmla="*/ 600 h 2368"/>
                  <a:gd name="T38" fmla="*/ 436 w 776"/>
                  <a:gd name="T39" fmla="*/ 651 h 2368"/>
                  <a:gd name="T40" fmla="*/ 409 w 776"/>
                  <a:gd name="T41" fmla="*/ 702 h 2368"/>
                  <a:gd name="T42" fmla="*/ 436 w 776"/>
                  <a:gd name="T43" fmla="*/ 770 h 2368"/>
                  <a:gd name="T44" fmla="*/ 409 w 776"/>
                  <a:gd name="T45" fmla="*/ 787 h 2368"/>
                  <a:gd name="T46" fmla="*/ 436 w 776"/>
                  <a:gd name="T47" fmla="*/ 838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6" name="Freeform 129"/>
              <p:cNvSpPr>
                <a:spLocks/>
              </p:cNvSpPr>
              <p:nvPr/>
            </p:nvSpPr>
            <p:spPr bwMode="hidden">
              <a:xfrm flipH="1">
                <a:off x="489" y="2503"/>
                <a:ext cx="1085" cy="1524"/>
              </a:xfrm>
              <a:custGeom>
                <a:avLst/>
                <a:gdLst>
                  <a:gd name="T0" fmla="*/ 0 w 776"/>
                  <a:gd name="T1" fmla="*/ 41 h 2368"/>
                  <a:gd name="T2" fmla="*/ 336 w 776"/>
                  <a:gd name="T3" fmla="*/ 10 h 2368"/>
                  <a:gd name="T4" fmla="*/ 134 w 776"/>
                  <a:gd name="T5" fmla="*/ 103 h 2368"/>
                  <a:gd name="T6" fmla="*/ 470 w 776"/>
                  <a:gd name="T7" fmla="*/ 103 h 2368"/>
                  <a:gd name="T8" fmla="*/ 268 w 776"/>
                  <a:gd name="T9" fmla="*/ 196 h 2368"/>
                  <a:gd name="T10" fmla="*/ 537 w 776"/>
                  <a:gd name="T11" fmla="*/ 227 h 2368"/>
                  <a:gd name="T12" fmla="*/ 403 w 776"/>
                  <a:gd name="T13" fmla="*/ 288 h 2368"/>
                  <a:gd name="T14" fmla="*/ 671 w 776"/>
                  <a:gd name="T15" fmla="*/ 319 h 2368"/>
                  <a:gd name="T16" fmla="*/ 537 w 776"/>
                  <a:gd name="T17" fmla="*/ 381 h 2368"/>
                  <a:gd name="T18" fmla="*/ 738 w 776"/>
                  <a:gd name="T19" fmla="*/ 412 h 2368"/>
                  <a:gd name="T20" fmla="*/ 671 w 776"/>
                  <a:gd name="T21" fmla="*/ 474 h 2368"/>
                  <a:gd name="T22" fmla="*/ 805 w 776"/>
                  <a:gd name="T23" fmla="*/ 535 h 2368"/>
                  <a:gd name="T24" fmla="*/ 805 w 776"/>
                  <a:gd name="T25" fmla="*/ 597 h 2368"/>
                  <a:gd name="T26" fmla="*/ 940 w 776"/>
                  <a:gd name="T27" fmla="*/ 690 h 2368"/>
                  <a:gd name="T28" fmla="*/ 872 w 776"/>
                  <a:gd name="T29" fmla="*/ 783 h 2368"/>
                  <a:gd name="T30" fmla="*/ 1007 w 776"/>
                  <a:gd name="T31" fmla="*/ 844 h 2368"/>
                  <a:gd name="T32" fmla="*/ 940 w 776"/>
                  <a:gd name="T33" fmla="*/ 937 h 2368"/>
                  <a:gd name="T34" fmla="*/ 1007 w 776"/>
                  <a:gd name="T35" fmla="*/ 1030 h 2368"/>
                  <a:gd name="T36" fmla="*/ 940 w 776"/>
                  <a:gd name="T37" fmla="*/ 1092 h 2368"/>
                  <a:gd name="T38" fmla="*/ 1074 w 776"/>
                  <a:gd name="T39" fmla="*/ 1184 h 2368"/>
                  <a:gd name="T40" fmla="*/ 1007 w 776"/>
                  <a:gd name="T41" fmla="*/ 1277 h 2368"/>
                  <a:gd name="T42" fmla="*/ 1074 w 776"/>
                  <a:gd name="T43" fmla="*/ 1400 h 2368"/>
                  <a:gd name="T44" fmla="*/ 1007 w 776"/>
                  <a:gd name="T45" fmla="*/ 1431 h 2368"/>
                  <a:gd name="T46" fmla="*/ 1074 w 776"/>
                  <a:gd name="T47" fmla="*/ 1524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" name="Freeform 130"/>
              <p:cNvSpPr>
                <a:spLocks/>
              </p:cNvSpPr>
              <p:nvPr/>
            </p:nvSpPr>
            <p:spPr bwMode="hidden">
              <a:xfrm flipH="1">
                <a:off x="1000" y="893"/>
                <a:ext cx="696" cy="1524"/>
              </a:xfrm>
              <a:custGeom>
                <a:avLst/>
                <a:gdLst>
                  <a:gd name="T0" fmla="*/ 0 w 776"/>
                  <a:gd name="T1" fmla="*/ 41 h 2368"/>
                  <a:gd name="T2" fmla="*/ 215 w 776"/>
                  <a:gd name="T3" fmla="*/ 10 h 2368"/>
                  <a:gd name="T4" fmla="*/ 86 w 776"/>
                  <a:gd name="T5" fmla="*/ 103 h 2368"/>
                  <a:gd name="T6" fmla="*/ 301 w 776"/>
                  <a:gd name="T7" fmla="*/ 103 h 2368"/>
                  <a:gd name="T8" fmla="*/ 172 w 776"/>
                  <a:gd name="T9" fmla="*/ 196 h 2368"/>
                  <a:gd name="T10" fmla="*/ 344 w 776"/>
                  <a:gd name="T11" fmla="*/ 227 h 2368"/>
                  <a:gd name="T12" fmla="*/ 258 w 776"/>
                  <a:gd name="T13" fmla="*/ 288 h 2368"/>
                  <a:gd name="T14" fmla="*/ 431 w 776"/>
                  <a:gd name="T15" fmla="*/ 319 h 2368"/>
                  <a:gd name="T16" fmla="*/ 344 w 776"/>
                  <a:gd name="T17" fmla="*/ 381 h 2368"/>
                  <a:gd name="T18" fmla="*/ 474 w 776"/>
                  <a:gd name="T19" fmla="*/ 412 h 2368"/>
                  <a:gd name="T20" fmla="*/ 431 w 776"/>
                  <a:gd name="T21" fmla="*/ 474 h 2368"/>
                  <a:gd name="T22" fmla="*/ 517 w 776"/>
                  <a:gd name="T23" fmla="*/ 535 h 2368"/>
                  <a:gd name="T24" fmla="*/ 517 w 776"/>
                  <a:gd name="T25" fmla="*/ 597 h 2368"/>
                  <a:gd name="T26" fmla="*/ 603 w 776"/>
                  <a:gd name="T27" fmla="*/ 690 h 2368"/>
                  <a:gd name="T28" fmla="*/ 560 w 776"/>
                  <a:gd name="T29" fmla="*/ 783 h 2368"/>
                  <a:gd name="T30" fmla="*/ 646 w 776"/>
                  <a:gd name="T31" fmla="*/ 844 h 2368"/>
                  <a:gd name="T32" fmla="*/ 603 w 776"/>
                  <a:gd name="T33" fmla="*/ 937 h 2368"/>
                  <a:gd name="T34" fmla="*/ 646 w 776"/>
                  <a:gd name="T35" fmla="*/ 1030 h 2368"/>
                  <a:gd name="T36" fmla="*/ 603 w 776"/>
                  <a:gd name="T37" fmla="*/ 1092 h 2368"/>
                  <a:gd name="T38" fmla="*/ 689 w 776"/>
                  <a:gd name="T39" fmla="*/ 1184 h 2368"/>
                  <a:gd name="T40" fmla="*/ 646 w 776"/>
                  <a:gd name="T41" fmla="*/ 1277 h 2368"/>
                  <a:gd name="T42" fmla="*/ 689 w 776"/>
                  <a:gd name="T43" fmla="*/ 1400 h 2368"/>
                  <a:gd name="T44" fmla="*/ 646 w 776"/>
                  <a:gd name="T45" fmla="*/ 1431 h 2368"/>
                  <a:gd name="T46" fmla="*/ 689 w 776"/>
                  <a:gd name="T47" fmla="*/ 1524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8" name="Freeform 131"/>
              <p:cNvSpPr>
                <a:spLocks/>
              </p:cNvSpPr>
              <p:nvPr/>
            </p:nvSpPr>
            <p:spPr bwMode="hidden">
              <a:xfrm>
                <a:off x="4401" y="2279"/>
                <a:ext cx="1007" cy="1600"/>
              </a:xfrm>
              <a:custGeom>
                <a:avLst/>
                <a:gdLst>
                  <a:gd name="T0" fmla="*/ 0 w 776"/>
                  <a:gd name="T1" fmla="*/ 43 h 2368"/>
                  <a:gd name="T2" fmla="*/ 311 w 776"/>
                  <a:gd name="T3" fmla="*/ 11 h 2368"/>
                  <a:gd name="T4" fmla="*/ 125 w 776"/>
                  <a:gd name="T5" fmla="*/ 108 h 2368"/>
                  <a:gd name="T6" fmla="*/ 436 w 776"/>
                  <a:gd name="T7" fmla="*/ 108 h 2368"/>
                  <a:gd name="T8" fmla="*/ 249 w 776"/>
                  <a:gd name="T9" fmla="*/ 205 h 2368"/>
                  <a:gd name="T10" fmla="*/ 498 w 776"/>
                  <a:gd name="T11" fmla="*/ 238 h 2368"/>
                  <a:gd name="T12" fmla="*/ 374 w 776"/>
                  <a:gd name="T13" fmla="*/ 303 h 2368"/>
                  <a:gd name="T14" fmla="*/ 623 w 776"/>
                  <a:gd name="T15" fmla="*/ 335 h 2368"/>
                  <a:gd name="T16" fmla="*/ 498 w 776"/>
                  <a:gd name="T17" fmla="*/ 400 h 2368"/>
                  <a:gd name="T18" fmla="*/ 685 w 776"/>
                  <a:gd name="T19" fmla="*/ 432 h 2368"/>
                  <a:gd name="T20" fmla="*/ 623 w 776"/>
                  <a:gd name="T21" fmla="*/ 497 h 2368"/>
                  <a:gd name="T22" fmla="*/ 747 w 776"/>
                  <a:gd name="T23" fmla="*/ 562 h 2368"/>
                  <a:gd name="T24" fmla="*/ 747 w 776"/>
                  <a:gd name="T25" fmla="*/ 627 h 2368"/>
                  <a:gd name="T26" fmla="*/ 872 w 776"/>
                  <a:gd name="T27" fmla="*/ 724 h 2368"/>
                  <a:gd name="T28" fmla="*/ 810 w 776"/>
                  <a:gd name="T29" fmla="*/ 822 h 2368"/>
                  <a:gd name="T30" fmla="*/ 934 w 776"/>
                  <a:gd name="T31" fmla="*/ 886 h 2368"/>
                  <a:gd name="T32" fmla="*/ 872 w 776"/>
                  <a:gd name="T33" fmla="*/ 984 h 2368"/>
                  <a:gd name="T34" fmla="*/ 934 w 776"/>
                  <a:gd name="T35" fmla="*/ 1081 h 2368"/>
                  <a:gd name="T36" fmla="*/ 872 w 776"/>
                  <a:gd name="T37" fmla="*/ 1146 h 2368"/>
                  <a:gd name="T38" fmla="*/ 997 w 776"/>
                  <a:gd name="T39" fmla="*/ 1243 h 2368"/>
                  <a:gd name="T40" fmla="*/ 934 w 776"/>
                  <a:gd name="T41" fmla="*/ 1341 h 2368"/>
                  <a:gd name="T42" fmla="*/ 997 w 776"/>
                  <a:gd name="T43" fmla="*/ 1470 h 2368"/>
                  <a:gd name="T44" fmla="*/ 934 w 776"/>
                  <a:gd name="T45" fmla="*/ 1503 h 2368"/>
                  <a:gd name="T46" fmla="*/ 997 w 776"/>
                  <a:gd name="T47" fmla="*/ 1600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9" name="Freeform 132"/>
              <p:cNvSpPr>
                <a:spLocks/>
              </p:cNvSpPr>
              <p:nvPr/>
            </p:nvSpPr>
            <p:spPr bwMode="hidden">
              <a:xfrm>
                <a:off x="3878" y="1470"/>
                <a:ext cx="1518" cy="1067"/>
              </a:xfrm>
              <a:custGeom>
                <a:avLst/>
                <a:gdLst>
                  <a:gd name="T0" fmla="*/ 0 w 776"/>
                  <a:gd name="T1" fmla="*/ 29 h 2368"/>
                  <a:gd name="T2" fmla="*/ 469 w 776"/>
                  <a:gd name="T3" fmla="*/ 7 h 2368"/>
                  <a:gd name="T4" fmla="*/ 188 w 776"/>
                  <a:gd name="T5" fmla="*/ 72 h 2368"/>
                  <a:gd name="T6" fmla="*/ 657 w 776"/>
                  <a:gd name="T7" fmla="*/ 72 h 2368"/>
                  <a:gd name="T8" fmla="*/ 376 w 776"/>
                  <a:gd name="T9" fmla="*/ 137 h 2368"/>
                  <a:gd name="T10" fmla="*/ 751 w 776"/>
                  <a:gd name="T11" fmla="*/ 159 h 2368"/>
                  <a:gd name="T12" fmla="*/ 563 w 776"/>
                  <a:gd name="T13" fmla="*/ 202 h 2368"/>
                  <a:gd name="T14" fmla="*/ 939 w 776"/>
                  <a:gd name="T15" fmla="*/ 223 h 2368"/>
                  <a:gd name="T16" fmla="*/ 751 w 776"/>
                  <a:gd name="T17" fmla="*/ 267 h 2368"/>
                  <a:gd name="T18" fmla="*/ 1033 w 776"/>
                  <a:gd name="T19" fmla="*/ 288 h 2368"/>
                  <a:gd name="T20" fmla="*/ 939 w 776"/>
                  <a:gd name="T21" fmla="*/ 332 h 2368"/>
                  <a:gd name="T22" fmla="*/ 1127 w 776"/>
                  <a:gd name="T23" fmla="*/ 375 h 2368"/>
                  <a:gd name="T24" fmla="*/ 1127 w 776"/>
                  <a:gd name="T25" fmla="*/ 418 h 2368"/>
                  <a:gd name="T26" fmla="*/ 1315 w 776"/>
                  <a:gd name="T27" fmla="*/ 483 h 2368"/>
                  <a:gd name="T28" fmla="*/ 1221 w 776"/>
                  <a:gd name="T29" fmla="*/ 548 h 2368"/>
                  <a:gd name="T30" fmla="*/ 1408 w 776"/>
                  <a:gd name="T31" fmla="*/ 591 h 2368"/>
                  <a:gd name="T32" fmla="*/ 1315 w 776"/>
                  <a:gd name="T33" fmla="*/ 656 h 2368"/>
                  <a:gd name="T34" fmla="*/ 1408 w 776"/>
                  <a:gd name="T35" fmla="*/ 721 h 2368"/>
                  <a:gd name="T36" fmla="*/ 1315 w 776"/>
                  <a:gd name="T37" fmla="*/ 764 h 2368"/>
                  <a:gd name="T38" fmla="*/ 1502 w 776"/>
                  <a:gd name="T39" fmla="*/ 829 h 2368"/>
                  <a:gd name="T40" fmla="*/ 1408 w 776"/>
                  <a:gd name="T41" fmla="*/ 894 h 2368"/>
                  <a:gd name="T42" fmla="*/ 1502 w 776"/>
                  <a:gd name="T43" fmla="*/ 980 h 2368"/>
                  <a:gd name="T44" fmla="*/ 1408 w 776"/>
                  <a:gd name="T45" fmla="*/ 1002 h 2368"/>
                  <a:gd name="T46" fmla="*/ 1502 w 776"/>
                  <a:gd name="T47" fmla="*/ 1067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0" name="Freeform 133"/>
              <p:cNvSpPr>
                <a:spLocks/>
              </p:cNvSpPr>
              <p:nvPr/>
            </p:nvSpPr>
            <p:spPr bwMode="hidden">
              <a:xfrm>
                <a:off x="3934" y="337"/>
                <a:ext cx="664" cy="1434"/>
              </a:xfrm>
              <a:custGeom>
                <a:avLst/>
                <a:gdLst>
                  <a:gd name="T0" fmla="*/ 0 w 776"/>
                  <a:gd name="T1" fmla="*/ 39 h 2368"/>
                  <a:gd name="T2" fmla="*/ 205 w 776"/>
                  <a:gd name="T3" fmla="*/ 10 h 2368"/>
                  <a:gd name="T4" fmla="*/ 82 w 776"/>
                  <a:gd name="T5" fmla="*/ 97 h 2368"/>
                  <a:gd name="T6" fmla="*/ 288 w 776"/>
                  <a:gd name="T7" fmla="*/ 97 h 2368"/>
                  <a:gd name="T8" fmla="*/ 164 w 776"/>
                  <a:gd name="T9" fmla="*/ 184 h 2368"/>
                  <a:gd name="T10" fmla="*/ 329 w 776"/>
                  <a:gd name="T11" fmla="*/ 213 h 2368"/>
                  <a:gd name="T12" fmla="*/ 246 w 776"/>
                  <a:gd name="T13" fmla="*/ 271 h 2368"/>
                  <a:gd name="T14" fmla="*/ 411 w 776"/>
                  <a:gd name="T15" fmla="*/ 300 h 2368"/>
                  <a:gd name="T16" fmla="*/ 329 w 776"/>
                  <a:gd name="T17" fmla="*/ 359 h 2368"/>
                  <a:gd name="T18" fmla="*/ 452 w 776"/>
                  <a:gd name="T19" fmla="*/ 388 h 2368"/>
                  <a:gd name="T20" fmla="*/ 411 w 776"/>
                  <a:gd name="T21" fmla="*/ 446 h 2368"/>
                  <a:gd name="T22" fmla="*/ 493 w 776"/>
                  <a:gd name="T23" fmla="*/ 504 h 2368"/>
                  <a:gd name="T24" fmla="*/ 493 w 776"/>
                  <a:gd name="T25" fmla="*/ 562 h 2368"/>
                  <a:gd name="T26" fmla="*/ 575 w 776"/>
                  <a:gd name="T27" fmla="*/ 649 h 2368"/>
                  <a:gd name="T28" fmla="*/ 534 w 776"/>
                  <a:gd name="T29" fmla="*/ 736 h 2368"/>
                  <a:gd name="T30" fmla="*/ 616 w 776"/>
                  <a:gd name="T31" fmla="*/ 795 h 2368"/>
                  <a:gd name="T32" fmla="*/ 575 w 776"/>
                  <a:gd name="T33" fmla="*/ 882 h 2368"/>
                  <a:gd name="T34" fmla="*/ 616 w 776"/>
                  <a:gd name="T35" fmla="*/ 969 h 2368"/>
                  <a:gd name="T36" fmla="*/ 575 w 776"/>
                  <a:gd name="T37" fmla="*/ 1027 h 2368"/>
                  <a:gd name="T38" fmla="*/ 657 w 776"/>
                  <a:gd name="T39" fmla="*/ 1114 h 2368"/>
                  <a:gd name="T40" fmla="*/ 616 w 776"/>
                  <a:gd name="T41" fmla="*/ 1201 h 2368"/>
                  <a:gd name="T42" fmla="*/ 657 w 776"/>
                  <a:gd name="T43" fmla="*/ 1318 h 2368"/>
                  <a:gd name="T44" fmla="*/ 616 w 776"/>
                  <a:gd name="T45" fmla="*/ 1347 h 2368"/>
                  <a:gd name="T46" fmla="*/ 657 w 776"/>
                  <a:gd name="T47" fmla="*/ 1434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1" name="Freeform 134"/>
              <p:cNvSpPr>
                <a:spLocks/>
              </p:cNvSpPr>
              <p:nvPr/>
            </p:nvSpPr>
            <p:spPr bwMode="hidden">
              <a:xfrm rot="1346631" flipH="1">
                <a:off x="1702" y="1506"/>
                <a:ext cx="440" cy="837"/>
              </a:xfrm>
              <a:custGeom>
                <a:avLst/>
                <a:gdLst>
                  <a:gd name="T0" fmla="*/ 0 w 776"/>
                  <a:gd name="T1" fmla="*/ 23 h 2368"/>
                  <a:gd name="T2" fmla="*/ 136 w 776"/>
                  <a:gd name="T3" fmla="*/ 6 h 2368"/>
                  <a:gd name="T4" fmla="*/ 54 w 776"/>
                  <a:gd name="T5" fmla="*/ 57 h 2368"/>
                  <a:gd name="T6" fmla="*/ 191 w 776"/>
                  <a:gd name="T7" fmla="*/ 57 h 2368"/>
                  <a:gd name="T8" fmla="*/ 109 w 776"/>
                  <a:gd name="T9" fmla="*/ 107 h 2368"/>
                  <a:gd name="T10" fmla="*/ 218 w 776"/>
                  <a:gd name="T11" fmla="*/ 124 h 2368"/>
                  <a:gd name="T12" fmla="*/ 163 w 776"/>
                  <a:gd name="T13" fmla="*/ 158 h 2368"/>
                  <a:gd name="T14" fmla="*/ 272 w 776"/>
                  <a:gd name="T15" fmla="*/ 175 h 2368"/>
                  <a:gd name="T16" fmla="*/ 218 w 776"/>
                  <a:gd name="T17" fmla="*/ 209 h 2368"/>
                  <a:gd name="T18" fmla="*/ 299 w 776"/>
                  <a:gd name="T19" fmla="*/ 226 h 2368"/>
                  <a:gd name="T20" fmla="*/ 272 w 776"/>
                  <a:gd name="T21" fmla="*/ 260 h 2368"/>
                  <a:gd name="T22" fmla="*/ 327 w 776"/>
                  <a:gd name="T23" fmla="*/ 294 h 2368"/>
                  <a:gd name="T24" fmla="*/ 327 w 776"/>
                  <a:gd name="T25" fmla="*/ 328 h 2368"/>
                  <a:gd name="T26" fmla="*/ 381 w 776"/>
                  <a:gd name="T27" fmla="*/ 379 h 2368"/>
                  <a:gd name="T28" fmla="*/ 354 w 776"/>
                  <a:gd name="T29" fmla="*/ 430 h 2368"/>
                  <a:gd name="T30" fmla="*/ 408 w 776"/>
                  <a:gd name="T31" fmla="*/ 464 h 2368"/>
                  <a:gd name="T32" fmla="*/ 381 w 776"/>
                  <a:gd name="T33" fmla="*/ 515 h 2368"/>
                  <a:gd name="T34" fmla="*/ 408 w 776"/>
                  <a:gd name="T35" fmla="*/ 566 h 2368"/>
                  <a:gd name="T36" fmla="*/ 381 w 776"/>
                  <a:gd name="T37" fmla="*/ 599 h 2368"/>
                  <a:gd name="T38" fmla="*/ 435 w 776"/>
                  <a:gd name="T39" fmla="*/ 650 h 2368"/>
                  <a:gd name="T40" fmla="*/ 408 w 776"/>
                  <a:gd name="T41" fmla="*/ 701 h 2368"/>
                  <a:gd name="T42" fmla="*/ 435 w 776"/>
                  <a:gd name="T43" fmla="*/ 769 h 2368"/>
                  <a:gd name="T44" fmla="*/ 408 w 776"/>
                  <a:gd name="T45" fmla="*/ 786 h 2368"/>
                  <a:gd name="T46" fmla="*/ 435 w 776"/>
                  <a:gd name="T47" fmla="*/ 837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33927" name="Rectangle 135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27213"/>
            <a:ext cx="7772400" cy="1627187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3928" name="Rectangle 136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37" name="Rectangle 137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8" name="Rectangle 13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9" name="Rectangle 13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6C18E5-31A2-4ACC-B0EF-2EBF91AA29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25733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ECC681-0AAD-4ED5-BEBD-C49D1DBF77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40239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489EB2-FC9D-42FB-A1BC-D4B2A92247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91437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BD88E0-6096-4F46-8BCD-834A00BDD5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80351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73FD02-72D7-4DD6-A5AA-35577587E2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39930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7D91C1-B268-4950-808E-EE4756495F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81743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259B95-2786-44EB-9BDD-BA03A2B49A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843997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23D758-490E-4BA5-B4EF-5904C39E05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5198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8DB88E-5167-416C-A29F-3E4B438321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865474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46E945-9E48-4241-9691-C98ACD57D9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643946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A756CF-84B6-4A4F-ABD0-355FBCD91C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08393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301625"/>
            <a:ext cx="1943100" cy="57943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301625"/>
            <a:ext cx="5676900" cy="57943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9719C8-D842-47BD-9B24-DFE69F3848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432272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61B4FE-DF2C-4B4D-AAA3-F52A984B2A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972961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95C2BA-3871-4EC6-AF38-9AA6A2A1AA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292291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43A2F4-E785-442A-8C0E-5D85C21BF1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786941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86EF8E-3835-4DD2-9E93-A40A4AABAC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793508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A09282-DC30-40DD-87A7-F01CCAAB16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950333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CE7ACA-394D-4C2C-BEA8-E0F1692839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080749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A2AA7D-FC66-448E-BF53-A0E8C72ECF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48129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90240B-82DF-4B1C-94B6-4CE2210763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514073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72EB2F-FB4C-4474-AF88-E317DF48D8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22027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7F5F13-7D81-481E-AC73-617F33A645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173419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2ECAD1-72F3-46F7-B682-37462096E8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512250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96CD6C-743A-4316-A699-64E88AC1DD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8569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EFCB91-4A34-4C48-A6F5-199AA9CFE5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07805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8BE0C9-91F1-499F-9570-6534A3DD64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78819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7F9D72-C1C1-4D2B-9A83-E0309FA954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30310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F84679-C9B2-4792-8BBA-E79FB2BEED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34988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1239D2-B012-4AEE-BDE7-D8627A3A35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83238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A89C48-7F41-4881-84C0-F0BFF96A0A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96002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cs typeface="+mn-cs"/>
              </a:defRPr>
            </a:lvl1pPr>
          </a:lstStyle>
          <a:p>
            <a:pPr>
              <a:defRPr/>
            </a:pPr>
            <a:fld id="{93EEF07B-68E5-42B5-873D-801F7CE040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3" r:id="rId1"/>
    <p:sldLayoutId id="2147484044" r:id="rId2"/>
    <p:sldLayoutId id="2147484045" r:id="rId3"/>
    <p:sldLayoutId id="2147484046" r:id="rId4"/>
    <p:sldLayoutId id="2147484047" r:id="rId5"/>
    <p:sldLayoutId id="2147484048" r:id="rId6"/>
    <p:sldLayoutId id="2147484049" r:id="rId7"/>
    <p:sldLayoutId id="2147484050" r:id="rId8"/>
    <p:sldLayoutId id="2147484051" r:id="rId9"/>
    <p:sldLayoutId id="2147484052" r:id="rId10"/>
    <p:sldLayoutId id="214748405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>
            <a:grpSpLocks/>
          </p:cNvGrpSpPr>
          <p:nvPr/>
        </p:nvGrpSpPr>
        <p:grpSpPr bwMode="auto">
          <a:xfrm>
            <a:off x="6303963" y="0"/>
            <a:ext cx="2840037" cy="3254375"/>
            <a:chOff x="3115" y="0"/>
            <a:chExt cx="2170" cy="2486"/>
          </a:xfrm>
        </p:grpSpPr>
        <p:grpSp>
          <p:nvGrpSpPr>
            <p:cNvPr id="2056" name="Group 3"/>
            <p:cNvGrpSpPr>
              <a:grpSpLocks/>
            </p:cNvGrpSpPr>
            <p:nvPr/>
          </p:nvGrpSpPr>
          <p:grpSpPr bwMode="auto">
            <a:xfrm>
              <a:off x="4080" y="1910"/>
              <a:ext cx="768" cy="576"/>
              <a:chOff x="0" y="0"/>
              <a:chExt cx="768" cy="576"/>
            </a:xfrm>
          </p:grpSpPr>
          <p:sp>
            <p:nvSpPr>
              <p:cNvPr id="2188" name="Oval 4"/>
              <p:cNvSpPr>
                <a:spLocks noChangeArrowheads="1"/>
              </p:cNvSpPr>
              <p:nvPr/>
            </p:nvSpPr>
            <p:spPr bwMode="hidden">
              <a:xfrm>
                <a:off x="3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2189" name="Oval 5"/>
              <p:cNvSpPr>
                <a:spLocks noChangeArrowheads="1"/>
              </p:cNvSpPr>
              <p:nvPr/>
            </p:nvSpPr>
            <p:spPr bwMode="hidden">
              <a:xfrm>
                <a:off x="276" y="252"/>
                <a:ext cx="188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</p:grpSp>
        <p:grpSp>
          <p:nvGrpSpPr>
            <p:cNvPr id="2057" name="Group 6"/>
            <p:cNvGrpSpPr>
              <a:grpSpLocks/>
            </p:cNvGrpSpPr>
            <p:nvPr/>
          </p:nvGrpSpPr>
          <p:grpSpPr bwMode="auto">
            <a:xfrm>
              <a:off x="4257" y="1103"/>
              <a:ext cx="768" cy="576"/>
              <a:chOff x="0" y="0"/>
              <a:chExt cx="768" cy="576"/>
            </a:xfrm>
          </p:grpSpPr>
          <p:sp>
            <p:nvSpPr>
              <p:cNvPr id="2186" name="Oval 7"/>
              <p:cNvSpPr>
                <a:spLocks noChangeArrowheads="1"/>
              </p:cNvSpPr>
              <p:nvPr/>
            </p:nvSpPr>
            <p:spPr bwMode="hidden">
              <a:xfrm>
                <a:off x="-3" y="3"/>
                <a:ext cx="771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2187" name="Oval 8"/>
              <p:cNvSpPr>
                <a:spLocks noChangeArrowheads="1"/>
              </p:cNvSpPr>
              <p:nvPr/>
            </p:nvSpPr>
            <p:spPr bwMode="hidden">
              <a:xfrm>
                <a:off x="276" y="254"/>
                <a:ext cx="186" cy="109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</p:grpSp>
        <p:grpSp>
          <p:nvGrpSpPr>
            <p:cNvPr id="2058" name="Group 9"/>
            <p:cNvGrpSpPr>
              <a:grpSpLocks/>
            </p:cNvGrpSpPr>
            <p:nvPr/>
          </p:nvGrpSpPr>
          <p:grpSpPr bwMode="auto">
            <a:xfrm>
              <a:off x="3134" y="0"/>
              <a:ext cx="768" cy="576"/>
              <a:chOff x="0" y="0"/>
              <a:chExt cx="768" cy="576"/>
            </a:xfrm>
          </p:grpSpPr>
          <p:sp>
            <p:nvSpPr>
              <p:cNvPr id="2184" name="Oval 10"/>
              <p:cNvSpPr>
                <a:spLocks noChangeArrowheads="1"/>
              </p:cNvSpPr>
              <p:nvPr/>
            </p:nvSpPr>
            <p:spPr bwMode="hidden">
              <a:xfrm>
                <a:off x="0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2185" name="Oval 11"/>
              <p:cNvSpPr>
                <a:spLocks noChangeArrowheads="1"/>
              </p:cNvSpPr>
              <p:nvPr/>
            </p:nvSpPr>
            <p:spPr bwMode="hidden">
              <a:xfrm>
                <a:off x="276" y="252"/>
                <a:ext cx="188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</p:grpSp>
        <p:grpSp>
          <p:nvGrpSpPr>
            <p:cNvPr id="2059" name="Group 12"/>
            <p:cNvGrpSpPr>
              <a:grpSpLocks/>
            </p:cNvGrpSpPr>
            <p:nvPr/>
          </p:nvGrpSpPr>
          <p:grpSpPr bwMode="auto">
            <a:xfrm>
              <a:off x="3115" y="0"/>
              <a:ext cx="2170" cy="1702"/>
              <a:chOff x="3115" y="0"/>
              <a:chExt cx="2170" cy="1702"/>
            </a:xfrm>
          </p:grpSpPr>
          <p:grpSp>
            <p:nvGrpSpPr>
              <p:cNvPr id="2060" name="Group 13"/>
              <p:cNvGrpSpPr>
                <a:grpSpLocks/>
              </p:cNvGrpSpPr>
              <p:nvPr/>
            </p:nvGrpSpPr>
            <p:grpSpPr bwMode="auto">
              <a:xfrm>
                <a:off x="3640" y="308"/>
                <a:ext cx="1145" cy="844"/>
                <a:chOff x="1265" y="814"/>
                <a:chExt cx="2919" cy="2151"/>
              </a:xfrm>
            </p:grpSpPr>
            <p:sp>
              <p:nvSpPr>
                <p:cNvPr id="2182" name="Oval 14"/>
                <p:cNvSpPr>
                  <a:spLocks noChangeArrowheads="1"/>
                </p:cNvSpPr>
                <p:nvPr/>
              </p:nvSpPr>
              <p:spPr bwMode="hidden">
                <a:xfrm>
                  <a:off x="1266" y="814"/>
                  <a:ext cx="2919" cy="2151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2"/>
                    </a:gs>
                    <a:gs pos="100000">
                      <a:schemeClr val="bg1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defRPr/>
                  </a:pPr>
                  <a:endParaRPr lang="ru-RU" altLang="ru-RU" smtClean="0"/>
                </a:p>
              </p:txBody>
            </p:sp>
            <p:sp>
              <p:nvSpPr>
                <p:cNvPr id="2183" name="Oval 15"/>
                <p:cNvSpPr>
                  <a:spLocks noChangeArrowheads="1"/>
                </p:cNvSpPr>
                <p:nvPr/>
              </p:nvSpPr>
              <p:spPr bwMode="hidden">
                <a:xfrm>
                  <a:off x="2382" y="1602"/>
                  <a:ext cx="578" cy="405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2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defRPr/>
                  </a:pPr>
                  <a:endParaRPr lang="ru-RU" altLang="ru-RU" smtClean="0"/>
                </a:p>
              </p:txBody>
            </p:sp>
          </p:grpSp>
          <p:grpSp>
            <p:nvGrpSpPr>
              <p:cNvPr id="2061" name="Group 16"/>
              <p:cNvGrpSpPr>
                <a:grpSpLocks/>
              </p:cNvGrpSpPr>
              <p:nvPr/>
            </p:nvGrpSpPr>
            <p:grpSpPr bwMode="auto">
              <a:xfrm>
                <a:off x="3115" y="0"/>
                <a:ext cx="2145" cy="1702"/>
                <a:chOff x="3115" y="0"/>
                <a:chExt cx="2145" cy="1702"/>
              </a:xfrm>
            </p:grpSpPr>
            <p:grpSp>
              <p:nvGrpSpPr>
                <p:cNvPr id="2084" name="Group 17"/>
                <p:cNvGrpSpPr>
                  <a:grpSpLocks/>
                </p:cNvGrpSpPr>
                <p:nvPr/>
              </p:nvGrpSpPr>
              <p:grpSpPr bwMode="auto">
                <a:xfrm>
                  <a:off x="4505" y="589"/>
                  <a:ext cx="493" cy="912"/>
                  <a:chOff x="3471" y="1530"/>
                  <a:chExt cx="1258" cy="2327"/>
                </a:xfrm>
              </p:grpSpPr>
              <p:sp>
                <p:nvSpPr>
                  <p:cNvPr id="2180" name="Freeform 18"/>
                  <p:cNvSpPr>
                    <a:spLocks/>
                  </p:cNvSpPr>
                  <p:nvPr/>
                </p:nvSpPr>
                <p:spPr bwMode="hidden">
                  <a:xfrm rot="2711884">
                    <a:off x="2778" y="2236"/>
                    <a:ext cx="1699" cy="313"/>
                  </a:xfrm>
                  <a:custGeom>
                    <a:avLst/>
                    <a:gdLst>
                      <a:gd name="T0" fmla="*/ 0 w 2736"/>
                      <a:gd name="T1" fmla="*/ 313 h 504"/>
                      <a:gd name="T2" fmla="*/ 537 w 2736"/>
                      <a:gd name="T3" fmla="*/ 104 h 504"/>
                      <a:gd name="T4" fmla="*/ 1103 w 2736"/>
                      <a:gd name="T5" fmla="*/ 15 h 504"/>
                      <a:gd name="T6" fmla="*/ 1699 w 2736"/>
                      <a:gd name="T7" fmla="*/ 15 h 504"/>
                      <a:gd name="T8" fmla="*/ 1689 w 2736"/>
                      <a:gd name="T9" fmla="*/ 64 h 504"/>
                      <a:gd name="T10" fmla="*/ 1095 w 2736"/>
                      <a:gd name="T11" fmla="*/ 64 h 504"/>
                      <a:gd name="T12" fmla="*/ 406 w 2736"/>
                      <a:gd name="T13" fmla="*/ 181 h 504"/>
                      <a:gd name="T14" fmla="*/ 0 w 2736"/>
                      <a:gd name="T15" fmla="*/ 313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181" name="Freeform 19"/>
                  <p:cNvSpPr>
                    <a:spLocks/>
                  </p:cNvSpPr>
                  <p:nvPr/>
                </p:nvSpPr>
                <p:spPr bwMode="hidden">
                  <a:xfrm rot="2711884">
                    <a:off x="4032" y="3137"/>
                    <a:ext cx="900" cy="486"/>
                  </a:xfrm>
                  <a:custGeom>
                    <a:avLst/>
                    <a:gdLst>
                      <a:gd name="T0" fmla="*/ 3 w 1769"/>
                      <a:gd name="T1" fmla="*/ 5 h 791"/>
                      <a:gd name="T2" fmla="*/ 247 w 1769"/>
                      <a:gd name="T3" fmla="*/ 34 h 791"/>
                      <a:gd name="T4" fmla="*/ 589 w 1769"/>
                      <a:gd name="T5" fmla="*/ 123 h 791"/>
                      <a:gd name="T6" fmla="*/ 820 w 1769"/>
                      <a:gd name="T7" fmla="*/ 265 h 791"/>
                      <a:gd name="T8" fmla="*/ 893 w 1769"/>
                      <a:gd name="T9" fmla="*/ 374 h 791"/>
                      <a:gd name="T10" fmla="*/ 859 w 1769"/>
                      <a:gd name="T11" fmla="*/ 484 h 791"/>
                      <a:gd name="T12" fmla="*/ 808 w 1769"/>
                      <a:gd name="T13" fmla="*/ 388 h 791"/>
                      <a:gd name="T14" fmla="*/ 707 w 1769"/>
                      <a:gd name="T15" fmla="*/ 279 h 791"/>
                      <a:gd name="T16" fmla="*/ 564 w 1769"/>
                      <a:gd name="T17" fmla="*/ 182 h 791"/>
                      <a:gd name="T18" fmla="*/ 296 w 1769"/>
                      <a:gd name="T19" fmla="*/ 93 h 791"/>
                      <a:gd name="T20" fmla="*/ 0 w 1769"/>
                      <a:gd name="T21" fmla="*/ 47 h 791"/>
                      <a:gd name="T22" fmla="*/ 3 w 1769"/>
                      <a:gd name="T23" fmla="*/ 5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085" name="Group 20"/>
                <p:cNvGrpSpPr>
                  <a:grpSpLocks/>
                </p:cNvGrpSpPr>
                <p:nvPr/>
              </p:nvGrpSpPr>
              <p:grpSpPr bwMode="auto">
                <a:xfrm>
                  <a:off x="4267" y="781"/>
                  <a:ext cx="966" cy="522"/>
                  <a:chOff x="2864" y="2019"/>
                  <a:chExt cx="2463" cy="1332"/>
                </a:xfrm>
              </p:grpSpPr>
              <p:sp>
                <p:nvSpPr>
                  <p:cNvPr id="2178" name="Freeform 21"/>
                  <p:cNvSpPr>
                    <a:spLocks/>
                  </p:cNvSpPr>
                  <p:nvPr/>
                </p:nvSpPr>
                <p:spPr bwMode="hidden">
                  <a:xfrm rot="2104081">
                    <a:off x="2865" y="2019"/>
                    <a:ext cx="1812" cy="347"/>
                  </a:xfrm>
                  <a:custGeom>
                    <a:avLst/>
                    <a:gdLst>
                      <a:gd name="T0" fmla="*/ 0 w 2736"/>
                      <a:gd name="T1" fmla="*/ 347 h 504"/>
                      <a:gd name="T2" fmla="*/ 572 w 2736"/>
                      <a:gd name="T3" fmla="*/ 116 h 504"/>
                      <a:gd name="T4" fmla="*/ 1176 w 2736"/>
                      <a:gd name="T5" fmla="*/ 17 h 504"/>
                      <a:gd name="T6" fmla="*/ 1812 w 2736"/>
                      <a:gd name="T7" fmla="*/ 17 h 504"/>
                      <a:gd name="T8" fmla="*/ 1801 w 2736"/>
                      <a:gd name="T9" fmla="*/ 71 h 504"/>
                      <a:gd name="T10" fmla="*/ 1168 w 2736"/>
                      <a:gd name="T11" fmla="*/ 71 h 504"/>
                      <a:gd name="T12" fmla="*/ 433 w 2736"/>
                      <a:gd name="T13" fmla="*/ 201 h 504"/>
                      <a:gd name="T14" fmla="*/ 0 w 2736"/>
                      <a:gd name="T15" fmla="*/ 347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179" name="Freeform 22"/>
                  <p:cNvSpPr>
                    <a:spLocks/>
                  </p:cNvSpPr>
                  <p:nvPr/>
                </p:nvSpPr>
                <p:spPr bwMode="hidden">
                  <a:xfrm rot="2104081">
                    <a:off x="4352" y="2805"/>
                    <a:ext cx="974" cy="545"/>
                  </a:xfrm>
                  <a:custGeom>
                    <a:avLst/>
                    <a:gdLst>
                      <a:gd name="T0" fmla="*/ 3 w 1769"/>
                      <a:gd name="T1" fmla="*/ 6 h 791"/>
                      <a:gd name="T2" fmla="*/ 267 w 1769"/>
                      <a:gd name="T3" fmla="*/ 39 h 791"/>
                      <a:gd name="T4" fmla="*/ 637 w 1769"/>
                      <a:gd name="T5" fmla="*/ 138 h 791"/>
                      <a:gd name="T6" fmla="*/ 887 w 1769"/>
                      <a:gd name="T7" fmla="*/ 298 h 791"/>
                      <a:gd name="T8" fmla="*/ 967 w 1769"/>
                      <a:gd name="T9" fmla="*/ 420 h 791"/>
                      <a:gd name="T10" fmla="*/ 930 w 1769"/>
                      <a:gd name="T11" fmla="*/ 542 h 791"/>
                      <a:gd name="T12" fmla="*/ 875 w 1769"/>
                      <a:gd name="T13" fmla="*/ 435 h 791"/>
                      <a:gd name="T14" fmla="*/ 765 w 1769"/>
                      <a:gd name="T15" fmla="*/ 313 h 791"/>
                      <a:gd name="T16" fmla="*/ 611 w 1769"/>
                      <a:gd name="T17" fmla="*/ 204 h 791"/>
                      <a:gd name="T18" fmla="*/ 320 w 1769"/>
                      <a:gd name="T19" fmla="*/ 105 h 791"/>
                      <a:gd name="T20" fmla="*/ 0 w 1769"/>
                      <a:gd name="T21" fmla="*/ 52 h 791"/>
                      <a:gd name="T22" fmla="*/ 3 w 1769"/>
                      <a:gd name="T23" fmla="*/ 6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086" name="Group 23"/>
                <p:cNvGrpSpPr>
                  <a:grpSpLocks/>
                </p:cNvGrpSpPr>
                <p:nvPr/>
              </p:nvGrpSpPr>
              <p:grpSpPr bwMode="auto">
                <a:xfrm>
                  <a:off x="4280" y="707"/>
                  <a:ext cx="971" cy="417"/>
                  <a:chOff x="2897" y="1832"/>
                  <a:chExt cx="2477" cy="1064"/>
                </a:xfrm>
              </p:grpSpPr>
              <p:sp>
                <p:nvSpPr>
                  <p:cNvPr id="2176" name="Freeform 24"/>
                  <p:cNvSpPr>
                    <a:spLocks/>
                  </p:cNvSpPr>
                  <p:nvPr/>
                </p:nvSpPr>
                <p:spPr bwMode="hidden">
                  <a:xfrm rot="1582915">
                    <a:off x="2896" y="1832"/>
                    <a:ext cx="1736" cy="303"/>
                  </a:xfrm>
                  <a:custGeom>
                    <a:avLst/>
                    <a:gdLst>
                      <a:gd name="T0" fmla="*/ 0 w 2736"/>
                      <a:gd name="T1" fmla="*/ 303 h 504"/>
                      <a:gd name="T2" fmla="*/ 548 w 2736"/>
                      <a:gd name="T3" fmla="*/ 101 h 504"/>
                      <a:gd name="T4" fmla="*/ 1127 w 2736"/>
                      <a:gd name="T5" fmla="*/ 14 h 504"/>
                      <a:gd name="T6" fmla="*/ 1736 w 2736"/>
                      <a:gd name="T7" fmla="*/ 14 h 504"/>
                      <a:gd name="T8" fmla="*/ 1726 w 2736"/>
                      <a:gd name="T9" fmla="*/ 62 h 504"/>
                      <a:gd name="T10" fmla="*/ 1119 w 2736"/>
                      <a:gd name="T11" fmla="*/ 62 h 504"/>
                      <a:gd name="T12" fmla="*/ 415 w 2736"/>
                      <a:gd name="T13" fmla="*/ 176 h 504"/>
                      <a:gd name="T14" fmla="*/ 0 w 2736"/>
                      <a:gd name="T15" fmla="*/ 303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177" name="Freeform 25"/>
                  <p:cNvSpPr>
                    <a:spLocks/>
                  </p:cNvSpPr>
                  <p:nvPr/>
                </p:nvSpPr>
                <p:spPr bwMode="hidden">
                  <a:xfrm rot="1582915">
                    <a:off x="4443" y="2420"/>
                    <a:ext cx="931" cy="477"/>
                  </a:xfrm>
                  <a:custGeom>
                    <a:avLst/>
                    <a:gdLst>
                      <a:gd name="T0" fmla="*/ 3 w 1769"/>
                      <a:gd name="T1" fmla="*/ 5 h 791"/>
                      <a:gd name="T2" fmla="*/ 255 w 1769"/>
                      <a:gd name="T3" fmla="*/ 34 h 791"/>
                      <a:gd name="T4" fmla="*/ 609 w 1769"/>
                      <a:gd name="T5" fmla="*/ 121 h 791"/>
                      <a:gd name="T6" fmla="*/ 848 w 1769"/>
                      <a:gd name="T7" fmla="*/ 261 h 791"/>
                      <a:gd name="T8" fmla="*/ 924 w 1769"/>
                      <a:gd name="T9" fmla="*/ 367 h 791"/>
                      <a:gd name="T10" fmla="*/ 889 w 1769"/>
                      <a:gd name="T11" fmla="*/ 475 h 791"/>
                      <a:gd name="T12" fmla="*/ 836 w 1769"/>
                      <a:gd name="T13" fmla="*/ 381 h 791"/>
                      <a:gd name="T14" fmla="*/ 731 w 1769"/>
                      <a:gd name="T15" fmla="*/ 274 h 791"/>
                      <a:gd name="T16" fmla="*/ 584 w 1769"/>
                      <a:gd name="T17" fmla="*/ 178 h 791"/>
                      <a:gd name="T18" fmla="*/ 306 w 1769"/>
                      <a:gd name="T19" fmla="*/ 92 h 791"/>
                      <a:gd name="T20" fmla="*/ 0 w 1769"/>
                      <a:gd name="T21" fmla="*/ 46 h 791"/>
                      <a:gd name="T22" fmla="*/ 3 w 1769"/>
                      <a:gd name="T23" fmla="*/ 5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087" name="Group 26"/>
                <p:cNvGrpSpPr>
                  <a:grpSpLocks/>
                </p:cNvGrpSpPr>
                <p:nvPr/>
              </p:nvGrpSpPr>
              <p:grpSpPr bwMode="auto">
                <a:xfrm>
                  <a:off x="4291" y="630"/>
                  <a:ext cx="969" cy="364"/>
                  <a:chOff x="2924" y="1636"/>
                  <a:chExt cx="2472" cy="927"/>
                </a:xfrm>
              </p:grpSpPr>
              <p:sp>
                <p:nvSpPr>
                  <p:cNvPr id="2174" name="Freeform 27"/>
                  <p:cNvSpPr>
                    <a:spLocks/>
                  </p:cNvSpPr>
                  <p:nvPr/>
                </p:nvSpPr>
                <p:spPr bwMode="hidden">
                  <a:xfrm rot="1080363">
                    <a:off x="2907" y="1616"/>
                    <a:ext cx="1680" cy="346"/>
                  </a:xfrm>
                  <a:custGeom>
                    <a:avLst/>
                    <a:gdLst>
                      <a:gd name="T0" fmla="*/ 0 w 2736"/>
                      <a:gd name="T1" fmla="*/ 346 h 504"/>
                      <a:gd name="T2" fmla="*/ 531 w 2736"/>
                      <a:gd name="T3" fmla="*/ 115 h 504"/>
                      <a:gd name="T4" fmla="*/ 1091 w 2736"/>
                      <a:gd name="T5" fmla="*/ 16 h 504"/>
                      <a:gd name="T6" fmla="*/ 1680 w 2736"/>
                      <a:gd name="T7" fmla="*/ 16 h 504"/>
                      <a:gd name="T8" fmla="*/ 1670 w 2736"/>
                      <a:gd name="T9" fmla="*/ 71 h 504"/>
                      <a:gd name="T10" fmla="*/ 1083 w 2736"/>
                      <a:gd name="T11" fmla="*/ 71 h 504"/>
                      <a:gd name="T12" fmla="*/ 402 w 2736"/>
                      <a:gd name="T13" fmla="*/ 200 h 504"/>
                      <a:gd name="T14" fmla="*/ 0 w 2736"/>
                      <a:gd name="T15" fmla="*/ 346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175" name="Freeform 28"/>
                  <p:cNvSpPr>
                    <a:spLocks/>
                  </p:cNvSpPr>
                  <p:nvPr/>
                </p:nvSpPr>
                <p:spPr bwMode="hidden">
                  <a:xfrm rot="1080363">
                    <a:off x="4488" y="2030"/>
                    <a:ext cx="891" cy="513"/>
                  </a:xfrm>
                  <a:custGeom>
                    <a:avLst/>
                    <a:gdLst>
                      <a:gd name="T0" fmla="*/ 3 w 1769"/>
                      <a:gd name="T1" fmla="*/ 5 h 791"/>
                      <a:gd name="T2" fmla="*/ 244 w 1769"/>
                      <a:gd name="T3" fmla="*/ 36 h 791"/>
                      <a:gd name="T4" fmla="*/ 583 w 1769"/>
                      <a:gd name="T5" fmla="*/ 130 h 791"/>
                      <a:gd name="T6" fmla="*/ 811 w 1769"/>
                      <a:gd name="T7" fmla="*/ 280 h 791"/>
                      <a:gd name="T8" fmla="*/ 884 w 1769"/>
                      <a:gd name="T9" fmla="*/ 395 h 791"/>
                      <a:gd name="T10" fmla="*/ 851 w 1769"/>
                      <a:gd name="T11" fmla="*/ 510 h 791"/>
                      <a:gd name="T12" fmla="*/ 800 w 1769"/>
                      <a:gd name="T13" fmla="*/ 410 h 791"/>
                      <a:gd name="T14" fmla="*/ 700 w 1769"/>
                      <a:gd name="T15" fmla="*/ 294 h 791"/>
                      <a:gd name="T16" fmla="*/ 559 w 1769"/>
                      <a:gd name="T17" fmla="*/ 192 h 791"/>
                      <a:gd name="T18" fmla="*/ 293 w 1769"/>
                      <a:gd name="T19" fmla="*/ 99 h 791"/>
                      <a:gd name="T20" fmla="*/ 0 w 1769"/>
                      <a:gd name="T21" fmla="*/ 49 h 791"/>
                      <a:gd name="T22" fmla="*/ 3 w 1769"/>
                      <a:gd name="T23" fmla="*/ 5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088" name="Group 29"/>
                <p:cNvGrpSpPr>
                  <a:grpSpLocks/>
                </p:cNvGrpSpPr>
                <p:nvPr/>
              </p:nvGrpSpPr>
              <p:grpSpPr bwMode="auto">
                <a:xfrm>
                  <a:off x="4304" y="543"/>
                  <a:ext cx="918" cy="258"/>
                  <a:chOff x="2958" y="1414"/>
                  <a:chExt cx="2342" cy="657"/>
                </a:xfrm>
              </p:grpSpPr>
              <p:sp>
                <p:nvSpPr>
                  <p:cNvPr id="2172" name="Freeform 30"/>
                  <p:cNvSpPr>
                    <a:spLocks/>
                  </p:cNvSpPr>
                  <p:nvPr/>
                </p:nvSpPr>
                <p:spPr bwMode="hidden">
                  <a:xfrm rot="463793">
                    <a:off x="2957" y="1415"/>
                    <a:ext cx="1544" cy="312"/>
                  </a:xfrm>
                  <a:custGeom>
                    <a:avLst/>
                    <a:gdLst>
                      <a:gd name="T0" fmla="*/ 0 w 2736"/>
                      <a:gd name="T1" fmla="*/ 312 h 504"/>
                      <a:gd name="T2" fmla="*/ 488 w 2736"/>
                      <a:gd name="T3" fmla="*/ 104 h 504"/>
                      <a:gd name="T4" fmla="*/ 1002 w 2736"/>
                      <a:gd name="T5" fmla="*/ 15 h 504"/>
                      <a:gd name="T6" fmla="*/ 1544 w 2736"/>
                      <a:gd name="T7" fmla="*/ 15 h 504"/>
                      <a:gd name="T8" fmla="*/ 1535 w 2736"/>
                      <a:gd name="T9" fmla="*/ 64 h 504"/>
                      <a:gd name="T10" fmla="*/ 995 w 2736"/>
                      <a:gd name="T11" fmla="*/ 64 h 504"/>
                      <a:gd name="T12" fmla="*/ 369 w 2736"/>
                      <a:gd name="T13" fmla="*/ 181 h 504"/>
                      <a:gd name="T14" fmla="*/ 0 w 2736"/>
                      <a:gd name="T15" fmla="*/ 312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173" name="Freeform 31"/>
                  <p:cNvSpPr>
                    <a:spLocks/>
                  </p:cNvSpPr>
                  <p:nvPr/>
                </p:nvSpPr>
                <p:spPr bwMode="hidden">
                  <a:xfrm rot="463793">
                    <a:off x="4470" y="1581"/>
                    <a:ext cx="829" cy="463"/>
                  </a:xfrm>
                  <a:custGeom>
                    <a:avLst/>
                    <a:gdLst>
                      <a:gd name="T0" fmla="*/ 2 w 1769"/>
                      <a:gd name="T1" fmla="*/ 5 h 791"/>
                      <a:gd name="T2" fmla="*/ 227 w 1769"/>
                      <a:gd name="T3" fmla="*/ 33 h 791"/>
                      <a:gd name="T4" fmla="*/ 542 w 1769"/>
                      <a:gd name="T5" fmla="*/ 117 h 791"/>
                      <a:gd name="T6" fmla="*/ 755 w 1769"/>
                      <a:gd name="T7" fmla="*/ 253 h 791"/>
                      <a:gd name="T8" fmla="*/ 823 w 1769"/>
                      <a:gd name="T9" fmla="*/ 356 h 791"/>
                      <a:gd name="T10" fmla="*/ 792 w 1769"/>
                      <a:gd name="T11" fmla="*/ 461 h 791"/>
                      <a:gd name="T12" fmla="*/ 745 w 1769"/>
                      <a:gd name="T13" fmla="*/ 370 h 791"/>
                      <a:gd name="T14" fmla="*/ 651 w 1769"/>
                      <a:gd name="T15" fmla="*/ 266 h 791"/>
                      <a:gd name="T16" fmla="*/ 520 w 1769"/>
                      <a:gd name="T17" fmla="*/ 173 h 791"/>
                      <a:gd name="T18" fmla="*/ 272 w 1769"/>
                      <a:gd name="T19" fmla="*/ 89 h 791"/>
                      <a:gd name="T20" fmla="*/ 0 w 1769"/>
                      <a:gd name="T21" fmla="*/ 44 h 791"/>
                      <a:gd name="T22" fmla="*/ 2 w 1769"/>
                      <a:gd name="T23" fmla="*/ 5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089" name="Group 32"/>
                <p:cNvGrpSpPr>
                  <a:grpSpLocks/>
                </p:cNvGrpSpPr>
                <p:nvPr/>
              </p:nvGrpSpPr>
              <p:grpSpPr bwMode="auto">
                <a:xfrm>
                  <a:off x="4314" y="487"/>
                  <a:ext cx="843" cy="134"/>
                  <a:chOff x="2983" y="1269"/>
                  <a:chExt cx="2150" cy="343"/>
                </a:xfrm>
              </p:grpSpPr>
              <p:sp>
                <p:nvSpPr>
                  <p:cNvPr id="2170" name="Freeform 33"/>
                  <p:cNvSpPr>
                    <a:spLocks/>
                  </p:cNvSpPr>
                  <p:nvPr/>
                </p:nvSpPr>
                <p:spPr bwMode="hidden">
                  <a:xfrm rot="-84182">
                    <a:off x="2982" y="1286"/>
                    <a:ext cx="1404" cy="220"/>
                  </a:xfrm>
                  <a:custGeom>
                    <a:avLst/>
                    <a:gdLst>
                      <a:gd name="T0" fmla="*/ 0 w 2736"/>
                      <a:gd name="T1" fmla="*/ 220 h 504"/>
                      <a:gd name="T2" fmla="*/ 443 w 2736"/>
                      <a:gd name="T3" fmla="*/ 73 h 504"/>
                      <a:gd name="T4" fmla="*/ 911 w 2736"/>
                      <a:gd name="T5" fmla="*/ 10 h 504"/>
                      <a:gd name="T6" fmla="*/ 1404 w 2736"/>
                      <a:gd name="T7" fmla="*/ 10 h 504"/>
                      <a:gd name="T8" fmla="*/ 1396 w 2736"/>
                      <a:gd name="T9" fmla="*/ 45 h 504"/>
                      <a:gd name="T10" fmla="*/ 905 w 2736"/>
                      <a:gd name="T11" fmla="*/ 45 h 504"/>
                      <a:gd name="T12" fmla="*/ 336 w 2736"/>
                      <a:gd name="T13" fmla="*/ 127 h 504"/>
                      <a:gd name="T14" fmla="*/ 0 w 2736"/>
                      <a:gd name="T15" fmla="*/ 220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171" name="Freeform 34"/>
                  <p:cNvSpPr>
                    <a:spLocks/>
                  </p:cNvSpPr>
                  <p:nvPr/>
                </p:nvSpPr>
                <p:spPr bwMode="hidden">
                  <a:xfrm rot="-84182">
                    <a:off x="4377" y="1249"/>
                    <a:ext cx="755" cy="363"/>
                  </a:xfrm>
                  <a:custGeom>
                    <a:avLst/>
                    <a:gdLst>
                      <a:gd name="T0" fmla="*/ 2 w 1769"/>
                      <a:gd name="T1" fmla="*/ 4 h 791"/>
                      <a:gd name="T2" fmla="*/ 207 w 1769"/>
                      <a:gd name="T3" fmla="*/ 26 h 791"/>
                      <a:gd name="T4" fmla="*/ 494 w 1769"/>
                      <a:gd name="T5" fmla="*/ 92 h 791"/>
                      <a:gd name="T6" fmla="*/ 688 w 1769"/>
                      <a:gd name="T7" fmla="*/ 198 h 791"/>
                      <a:gd name="T8" fmla="*/ 749 w 1769"/>
                      <a:gd name="T9" fmla="*/ 279 h 791"/>
                      <a:gd name="T10" fmla="*/ 721 w 1769"/>
                      <a:gd name="T11" fmla="*/ 361 h 791"/>
                      <a:gd name="T12" fmla="*/ 678 w 1769"/>
                      <a:gd name="T13" fmla="*/ 290 h 791"/>
                      <a:gd name="T14" fmla="*/ 593 w 1769"/>
                      <a:gd name="T15" fmla="*/ 208 h 791"/>
                      <a:gd name="T16" fmla="*/ 473 w 1769"/>
                      <a:gd name="T17" fmla="*/ 136 h 791"/>
                      <a:gd name="T18" fmla="*/ 248 w 1769"/>
                      <a:gd name="T19" fmla="*/ 70 h 791"/>
                      <a:gd name="T20" fmla="*/ 0 w 1769"/>
                      <a:gd name="T21" fmla="*/ 35 h 791"/>
                      <a:gd name="T22" fmla="*/ 2 w 1769"/>
                      <a:gd name="T23" fmla="*/ 4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090" name="Group 35"/>
                <p:cNvGrpSpPr>
                  <a:grpSpLocks/>
                </p:cNvGrpSpPr>
                <p:nvPr/>
              </p:nvGrpSpPr>
              <p:grpSpPr bwMode="auto">
                <a:xfrm>
                  <a:off x="4296" y="349"/>
                  <a:ext cx="737" cy="167"/>
                  <a:chOff x="2938" y="917"/>
                  <a:chExt cx="1879" cy="427"/>
                </a:xfrm>
              </p:grpSpPr>
              <p:sp>
                <p:nvSpPr>
                  <p:cNvPr id="2168" name="Freeform 36"/>
                  <p:cNvSpPr>
                    <a:spLocks/>
                  </p:cNvSpPr>
                  <p:nvPr/>
                </p:nvSpPr>
                <p:spPr bwMode="hidden">
                  <a:xfrm rot="-802576">
                    <a:off x="2911" y="1128"/>
                    <a:ext cx="1252" cy="202"/>
                  </a:xfrm>
                  <a:custGeom>
                    <a:avLst/>
                    <a:gdLst>
                      <a:gd name="T0" fmla="*/ 0 w 2736"/>
                      <a:gd name="T1" fmla="*/ 202 h 504"/>
                      <a:gd name="T2" fmla="*/ 395 w 2736"/>
                      <a:gd name="T3" fmla="*/ 67 h 504"/>
                      <a:gd name="T4" fmla="*/ 813 w 2736"/>
                      <a:gd name="T5" fmla="*/ 10 h 504"/>
                      <a:gd name="T6" fmla="*/ 1252 w 2736"/>
                      <a:gd name="T7" fmla="*/ 10 h 504"/>
                      <a:gd name="T8" fmla="*/ 1245 w 2736"/>
                      <a:gd name="T9" fmla="*/ 41 h 504"/>
                      <a:gd name="T10" fmla="*/ 807 w 2736"/>
                      <a:gd name="T11" fmla="*/ 41 h 504"/>
                      <a:gd name="T12" fmla="*/ 299 w 2736"/>
                      <a:gd name="T13" fmla="*/ 117 h 504"/>
                      <a:gd name="T14" fmla="*/ 0 w 2736"/>
                      <a:gd name="T15" fmla="*/ 202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169" name="Freeform 37"/>
                  <p:cNvSpPr>
                    <a:spLocks/>
                  </p:cNvSpPr>
                  <p:nvPr/>
                </p:nvSpPr>
                <p:spPr bwMode="hidden">
                  <a:xfrm rot="-802576">
                    <a:off x="4148" y="918"/>
                    <a:ext cx="668" cy="335"/>
                  </a:xfrm>
                  <a:custGeom>
                    <a:avLst/>
                    <a:gdLst>
                      <a:gd name="T0" fmla="*/ 2 w 1769"/>
                      <a:gd name="T1" fmla="*/ 3 h 791"/>
                      <a:gd name="T2" fmla="*/ 183 w 1769"/>
                      <a:gd name="T3" fmla="*/ 24 h 791"/>
                      <a:gd name="T4" fmla="*/ 437 w 1769"/>
                      <a:gd name="T5" fmla="*/ 85 h 791"/>
                      <a:gd name="T6" fmla="*/ 608 w 1769"/>
                      <a:gd name="T7" fmla="*/ 183 h 791"/>
                      <a:gd name="T8" fmla="*/ 663 w 1769"/>
                      <a:gd name="T9" fmla="*/ 258 h 791"/>
                      <a:gd name="T10" fmla="*/ 638 w 1769"/>
                      <a:gd name="T11" fmla="*/ 333 h 791"/>
                      <a:gd name="T12" fmla="*/ 600 w 1769"/>
                      <a:gd name="T13" fmla="*/ 268 h 791"/>
                      <a:gd name="T14" fmla="*/ 525 w 1769"/>
                      <a:gd name="T15" fmla="*/ 192 h 791"/>
                      <a:gd name="T16" fmla="*/ 419 w 1769"/>
                      <a:gd name="T17" fmla="*/ 125 h 791"/>
                      <a:gd name="T18" fmla="*/ 219 w 1769"/>
                      <a:gd name="T19" fmla="*/ 64 h 791"/>
                      <a:gd name="T20" fmla="*/ 0 w 1769"/>
                      <a:gd name="T21" fmla="*/ 32 h 791"/>
                      <a:gd name="T22" fmla="*/ 2 w 1769"/>
                      <a:gd name="T23" fmla="*/ 3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091" name="Group 38"/>
                <p:cNvGrpSpPr>
                  <a:grpSpLocks/>
                </p:cNvGrpSpPr>
                <p:nvPr/>
              </p:nvGrpSpPr>
              <p:grpSpPr bwMode="auto">
                <a:xfrm>
                  <a:off x="3394" y="637"/>
                  <a:ext cx="493" cy="912"/>
                  <a:chOff x="637" y="1653"/>
                  <a:chExt cx="1257" cy="2326"/>
                </a:xfrm>
              </p:grpSpPr>
              <p:sp>
                <p:nvSpPr>
                  <p:cNvPr id="2166" name="Freeform 39"/>
                  <p:cNvSpPr>
                    <a:spLocks/>
                  </p:cNvSpPr>
                  <p:nvPr/>
                </p:nvSpPr>
                <p:spPr bwMode="hidden">
                  <a:xfrm rot="18888116" flipH="1">
                    <a:off x="869" y="2348"/>
                    <a:ext cx="1726" cy="303"/>
                  </a:xfrm>
                  <a:custGeom>
                    <a:avLst/>
                    <a:gdLst>
                      <a:gd name="T0" fmla="*/ 0 w 2736"/>
                      <a:gd name="T1" fmla="*/ 303 h 504"/>
                      <a:gd name="T2" fmla="*/ 545 w 2736"/>
                      <a:gd name="T3" fmla="*/ 101 h 504"/>
                      <a:gd name="T4" fmla="*/ 1120 w 2736"/>
                      <a:gd name="T5" fmla="*/ 14 h 504"/>
                      <a:gd name="T6" fmla="*/ 1726 w 2736"/>
                      <a:gd name="T7" fmla="*/ 14 h 504"/>
                      <a:gd name="T8" fmla="*/ 1716 w 2736"/>
                      <a:gd name="T9" fmla="*/ 62 h 504"/>
                      <a:gd name="T10" fmla="*/ 1113 w 2736"/>
                      <a:gd name="T11" fmla="*/ 62 h 504"/>
                      <a:gd name="T12" fmla="*/ 413 w 2736"/>
                      <a:gd name="T13" fmla="*/ 176 h 504"/>
                      <a:gd name="T14" fmla="*/ 0 w 2736"/>
                      <a:gd name="T15" fmla="*/ 303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167" name="Freeform 40"/>
                  <p:cNvSpPr>
                    <a:spLocks/>
                  </p:cNvSpPr>
                  <p:nvPr/>
                </p:nvSpPr>
                <p:spPr bwMode="hidden">
                  <a:xfrm rot="18888116" flipH="1">
                    <a:off x="419" y="3271"/>
                    <a:ext cx="925" cy="489"/>
                  </a:xfrm>
                  <a:custGeom>
                    <a:avLst/>
                    <a:gdLst>
                      <a:gd name="T0" fmla="*/ 3 w 1769"/>
                      <a:gd name="T1" fmla="*/ 5 h 791"/>
                      <a:gd name="T2" fmla="*/ 254 w 1769"/>
                      <a:gd name="T3" fmla="*/ 35 h 791"/>
                      <a:gd name="T4" fmla="*/ 605 w 1769"/>
                      <a:gd name="T5" fmla="*/ 124 h 791"/>
                      <a:gd name="T6" fmla="*/ 842 w 1769"/>
                      <a:gd name="T7" fmla="*/ 267 h 791"/>
                      <a:gd name="T8" fmla="*/ 918 w 1769"/>
                      <a:gd name="T9" fmla="*/ 376 h 791"/>
                      <a:gd name="T10" fmla="*/ 883 w 1769"/>
                      <a:gd name="T11" fmla="*/ 487 h 791"/>
                      <a:gd name="T12" fmla="*/ 831 w 1769"/>
                      <a:gd name="T13" fmla="*/ 391 h 791"/>
                      <a:gd name="T14" fmla="*/ 726 w 1769"/>
                      <a:gd name="T15" fmla="*/ 281 h 791"/>
                      <a:gd name="T16" fmla="*/ 580 w 1769"/>
                      <a:gd name="T17" fmla="*/ 183 h 791"/>
                      <a:gd name="T18" fmla="*/ 304 w 1769"/>
                      <a:gd name="T19" fmla="*/ 94 h 791"/>
                      <a:gd name="T20" fmla="*/ 0 w 1769"/>
                      <a:gd name="T21" fmla="*/ 47 h 791"/>
                      <a:gd name="T22" fmla="*/ 3 w 1769"/>
                      <a:gd name="T23" fmla="*/ 5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092" name="Group 41"/>
                <p:cNvGrpSpPr>
                  <a:grpSpLocks/>
                </p:cNvGrpSpPr>
                <p:nvPr/>
              </p:nvGrpSpPr>
              <p:grpSpPr bwMode="auto">
                <a:xfrm>
                  <a:off x="3142" y="850"/>
                  <a:ext cx="966" cy="522"/>
                  <a:chOff x="-5" y="2196"/>
                  <a:chExt cx="2463" cy="1332"/>
                </a:xfrm>
              </p:grpSpPr>
              <p:sp>
                <p:nvSpPr>
                  <p:cNvPr id="2164" name="Freeform 42"/>
                  <p:cNvSpPr>
                    <a:spLocks/>
                  </p:cNvSpPr>
                  <p:nvPr/>
                </p:nvSpPr>
                <p:spPr bwMode="hidden">
                  <a:xfrm rot="19495919" flipH="1">
                    <a:off x="644" y="2196"/>
                    <a:ext cx="1797" cy="347"/>
                  </a:xfrm>
                  <a:custGeom>
                    <a:avLst/>
                    <a:gdLst>
                      <a:gd name="T0" fmla="*/ 0 w 2736"/>
                      <a:gd name="T1" fmla="*/ 347 h 504"/>
                      <a:gd name="T2" fmla="*/ 567 w 2736"/>
                      <a:gd name="T3" fmla="*/ 116 h 504"/>
                      <a:gd name="T4" fmla="*/ 1166 w 2736"/>
                      <a:gd name="T5" fmla="*/ 17 h 504"/>
                      <a:gd name="T6" fmla="*/ 1797 w 2736"/>
                      <a:gd name="T7" fmla="*/ 17 h 504"/>
                      <a:gd name="T8" fmla="*/ 1786 w 2736"/>
                      <a:gd name="T9" fmla="*/ 71 h 504"/>
                      <a:gd name="T10" fmla="*/ 1159 w 2736"/>
                      <a:gd name="T11" fmla="*/ 71 h 504"/>
                      <a:gd name="T12" fmla="*/ 430 w 2736"/>
                      <a:gd name="T13" fmla="*/ 201 h 504"/>
                      <a:gd name="T14" fmla="*/ 0 w 2736"/>
                      <a:gd name="T15" fmla="*/ 347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165" name="Freeform 43"/>
                  <p:cNvSpPr>
                    <a:spLocks/>
                  </p:cNvSpPr>
                  <p:nvPr/>
                </p:nvSpPr>
                <p:spPr bwMode="hidden">
                  <a:xfrm rot="19495919" flipH="1">
                    <a:off x="-6" y="2982"/>
                    <a:ext cx="968" cy="545"/>
                  </a:xfrm>
                  <a:custGeom>
                    <a:avLst/>
                    <a:gdLst>
                      <a:gd name="T0" fmla="*/ 3 w 1769"/>
                      <a:gd name="T1" fmla="*/ 6 h 791"/>
                      <a:gd name="T2" fmla="*/ 265 w 1769"/>
                      <a:gd name="T3" fmla="*/ 39 h 791"/>
                      <a:gd name="T4" fmla="*/ 633 w 1769"/>
                      <a:gd name="T5" fmla="*/ 138 h 791"/>
                      <a:gd name="T6" fmla="*/ 882 w 1769"/>
                      <a:gd name="T7" fmla="*/ 298 h 791"/>
                      <a:gd name="T8" fmla="*/ 961 w 1769"/>
                      <a:gd name="T9" fmla="*/ 420 h 791"/>
                      <a:gd name="T10" fmla="*/ 924 w 1769"/>
                      <a:gd name="T11" fmla="*/ 542 h 791"/>
                      <a:gd name="T12" fmla="*/ 870 w 1769"/>
                      <a:gd name="T13" fmla="*/ 435 h 791"/>
                      <a:gd name="T14" fmla="*/ 760 w 1769"/>
                      <a:gd name="T15" fmla="*/ 313 h 791"/>
                      <a:gd name="T16" fmla="*/ 607 w 1769"/>
                      <a:gd name="T17" fmla="*/ 204 h 791"/>
                      <a:gd name="T18" fmla="*/ 318 w 1769"/>
                      <a:gd name="T19" fmla="*/ 105 h 791"/>
                      <a:gd name="T20" fmla="*/ 0 w 1769"/>
                      <a:gd name="T21" fmla="*/ 52 h 791"/>
                      <a:gd name="T22" fmla="*/ 3 w 1769"/>
                      <a:gd name="T23" fmla="*/ 6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093" name="Group 44"/>
                <p:cNvGrpSpPr>
                  <a:grpSpLocks/>
                </p:cNvGrpSpPr>
                <p:nvPr/>
              </p:nvGrpSpPr>
              <p:grpSpPr bwMode="auto">
                <a:xfrm>
                  <a:off x="3124" y="777"/>
                  <a:ext cx="971" cy="417"/>
                  <a:chOff x="-52" y="2009"/>
                  <a:chExt cx="2477" cy="1064"/>
                </a:xfrm>
              </p:grpSpPr>
              <p:sp>
                <p:nvSpPr>
                  <p:cNvPr id="2162" name="Freeform 45"/>
                  <p:cNvSpPr>
                    <a:spLocks/>
                  </p:cNvSpPr>
                  <p:nvPr/>
                </p:nvSpPr>
                <p:spPr bwMode="hidden">
                  <a:xfrm rot="20017085" flipH="1">
                    <a:off x="689" y="2010"/>
                    <a:ext cx="1736" cy="303"/>
                  </a:xfrm>
                  <a:custGeom>
                    <a:avLst/>
                    <a:gdLst>
                      <a:gd name="T0" fmla="*/ 0 w 2736"/>
                      <a:gd name="T1" fmla="*/ 303 h 504"/>
                      <a:gd name="T2" fmla="*/ 548 w 2736"/>
                      <a:gd name="T3" fmla="*/ 101 h 504"/>
                      <a:gd name="T4" fmla="*/ 1127 w 2736"/>
                      <a:gd name="T5" fmla="*/ 14 h 504"/>
                      <a:gd name="T6" fmla="*/ 1736 w 2736"/>
                      <a:gd name="T7" fmla="*/ 14 h 504"/>
                      <a:gd name="T8" fmla="*/ 1726 w 2736"/>
                      <a:gd name="T9" fmla="*/ 62 h 504"/>
                      <a:gd name="T10" fmla="*/ 1119 w 2736"/>
                      <a:gd name="T11" fmla="*/ 62 h 504"/>
                      <a:gd name="T12" fmla="*/ 415 w 2736"/>
                      <a:gd name="T13" fmla="*/ 176 h 504"/>
                      <a:gd name="T14" fmla="*/ 0 w 2736"/>
                      <a:gd name="T15" fmla="*/ 303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163" name="Freeform 46"/>
                  <p:cNvSpPr>
                    <a:spLocks/>
                  </p:cNvSpPr>
                  <p:nvPr/>
                </p:nvSpPr>
                <p:spPr bwMode="hidden">
                  <a:xfrm rot="20017085" flipH="1">
                    <a:off x="-53" y="2598"/>
                    <a:ext cx="931" cy="458"/>
                  </a:xfrm>
                  <a:custGeom>
                    <a:avLst/>
                    <a:gdLst>
                      <a:gd name="T0" fmla="*/ 3 w 1769"/>
                      <a:gd name="T1" fmla="*/ 5 h 791"/>
                      <a:gd name="T2" fmla="*/ 255 w 1769"/>
                      <a:gd name="T3" fmla="*/ 32 h 791"/>
                      <a:gd name="T4" fmla="*/ 609 w 1769"/>
                      <a:gd name="T5" fmla="*/ 116 h 791"/>
                      <a:gd name="T6" fmla="*/ 848 w 1769"/>
                      <a:gd name="T7" fmla="*/ 250 h 791"/>
                      <a:gd name="T8" fmla="*/ 924 w 1769"/>
                      <a:gd name="T9" fmla="*/ 353 h 791"/>
                      <a:gd name="T10" fmla="*/ 889 w 1769"/>
                      <a:gd name="T11" fmla="*/ 456 h 791"/>
                      <a:gd name="T12" fmla="*/ 836 w 1769"/>
                      <a:gd name="T13" fmla="*/ 366 h 791"/>
                      <a:gd name="T14" fmla="*/ 731 w 1769"/>
                      <a:gd name="T15" fmla="*/ 263 h 791"/>
                      <a:gd name="T16" fmla="*/ 584 w 1769"/>
                      <a:gd name="T17" fmla="*/ 171 h 791"/>
                      <a:gd name="T18" fmla="*/ 306 w 1769"/>
                      <a:gd name="T19" fmla="*/ 88 h 791"/>
                      <a:gd name="T20" fmla="*/ 0 w 1769"/>
                      <a:gd name="T21" fmla="*/ 44 h 791"/>
                      <a:gd name="T22" fmla="*/ 3 w 1769"/>
                      <a:gd name="T23" fmla="*/ 5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094" name="Group 47"/>
                <p:cNvGrpSpPr>
                  <a:grpSpLocks/>
                </p:cNvGrpSpPr>
                <p:nvPr/>
              </p:nvGrpSpPr>
              <p:grpSpPr bwMode="auto">
                <a:xfrm>
                  <a:off x="3115" y="700"/>
                  <a:ext cx="969" cy="363"/>
                  <a:chOff x="-74" y="1813"/>
                  <a:chExt cx="2472" cy="927"/>
                </a:xfrm>
              </p:grpSpPr>
              <p:sp>
                <p:nvSpPr>
                  <p:cNvPr id="2160" name="Freeform 48"/>
                  <p:cNvSpPr>
                    <a:spLocks/>
                  </p:cNvSpPr>
                  <p:nvPr/>
                </p:nvSpPr>
                <p:spPr bwMode="hidden">
                  <a:xfrm rot="20519637" flipH="1">
                    <a:off x="721" y="1812"/>
                    <a:ext cx="1677" cy="325"/>
                  </a:xfrm>
                  <a:custGeom>
                    <a:avLst/>
                    <a:gdLst>
                      <a:gd name="T0" fmla="*/ 0 w 2736"/>
                      <a:gd name="T1" fmla="*/ 325 h 504"/>
                      <a:gd name="T2" fmla="*/ 530 w 2736"/>
                      <a:gd name="T3" fmla="*/ 108 h 504"/>
                      <a:gd name="T4" fmla="*/ 1089 w 2736"/>
                      <a:gd name="T5" fmla="*/ 15 h 504"/>
                      <a:gd name="T6" fmla="*/ 1677 w 2736"/>
                      <a:gd name="T7" fmla="*/ 15 h 504"/>
                      <a:gd name="T8" fmla="*/ 1667 w 2736"/>
                      <a:gd name="T9" fmla="*/ 66 h 504"/>
                      <a:gd name="T10" fmla="*/ 1081 w 2736"/>
                      <a:gd name="T11" fmla="*/ 66 h 504"/>
                      <a:gd name="T12" fmla="*/ 401 w 2736"/>
                      <a:gd name="T13" fmla="*/ 188 h 504"/>
                      <a:gd name="T14" fmla="*/ 0 w 2736"/>
                      <a:gd name="T15" fmla="*/ 325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161" name="Freeform 49"/>
                  <p:cNvSpPr>
                    <a:spLocks/>
                  </p:cNvSpPr>
                  <p:nvPr/>
                </p:nvSpPr>
                <p:spPr bwMode="hidden">
                  <a:xfrm rot="20519637" flipH="1">
                    <a:off x="-74" y="2212"/>
                    <a:ext cx="900" cy="511"/>
                  </a:xfrm>
                  <a:custGeom>
                    <a:avLst/>
                    <a:gdLst>
                      <a:gd name="T0" fmla="*/ 3 w 1769"/>
                      <a:gd name="T1" fmla="*/ 5 h 791"/>
                      <a:gd name="T2" fmla="*/ 247 w 1769"/>
                      <a:gd name="T3" fmla="*/ 36 h 791"/>
                      <a:gd name="T4" fmla="*/ 589 w 1769"/>
                      <a:gd name="T5" fmla="*/ 129 h 791"/>
                      <a:gd name="T6" fmla="*/ 820 w 1769"/>
                      <a:gd name="T7" fmla="*/ 279 h 791"/>
                      <a:gd name="T8" fmla="*/ 893 w 1769"/>
                      <a:gd name="T9" fmla="*/ 393 h 791"/>
                      <a:gd name="T10" fmla="*/ 859 w 1769"/>
                      <a:gd name="T11" fmla="*/ 508 h 791"/>
                      <a:gd name="T12" fmla="*/ 808 w 1769"/>
                      <a:gd name="T13" fmla="*/ 408 h 791"/>
                      <a:gd name="T14" fmla="*/ 707 w 1769"/>
                      <a:gd name="T15" fmla="*/ 293 h 791"/>
                      <a:gd name="T16" fmla="*/ 564 w 1769"/>
                      <a:gd name="T17" fmla="*/ 191 h 791"/>
                      <a:gd name="T18" fmla="*/ 296 w 1769"/>
                      <a:gd name="T19" fmla="*/ 98 h 791"/>
                      <a:gd name="T20" fmla="*/ 0 w 1769"/>
                      <a:gd name="T21" fmla="*/ 49 h 791"/>
                      <a:gd name="T22" fmla="*/ 3 w 1769"/>
                      <a:gd name="T23" fmla="*/ 5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095" name="Group 50"/>
                <p:cNvGrpSpPr>
                  <a:grpSpLocks/>
                </p:cNvGrpSpPr>
                <p:nvPr/>
              </p:nvGrpSpPr>
              <p:grpSpPr bwMode="auto">
                <a:xfrm>
                  <a:off x="3153" y="613"/>
                  <a:ext cx="918" cy="257"/>
                  <a:chOff x="22" y="1591"/>
                  <a:chExt cx="2342" cy="657"/>
                </a:xfrm>
              </p:grpSpPr>
              <p:sp>
                <p:nvSpPr>
                  <p:cNvPr id="2158" name="Freeform 51"/>
                  <p:cNvSpPr>
                    <a:spLocks/>
                  </p:cNvSpPr>
                  <p:nvPr/>
                </p:nvSpPr>
                <p:spPr bwMode="hidden">
                  <a:xfrm rot="21136207" flipH="1">
                    <a:off x="819" y="1574"/>
                    <a:ext cx="1544" cy="313"/>
                  </a:xfrm>
                  <a:custGeom>
                    <a:avLst/>
                    <a:gdLst>
                      <a:gd name="T0" fmla="*/ 0 w 2736"/>
                      <a:gd name="T1" fmla="*/ 313 h 504"/>
                      <a:gd name="T2" fmla="*/ 488 w 2736"/>
                      <a:gd name="T3" fmla="*/ 104 h 504"/>
                      <a:gd name="T4" fmla="*/ 1002 w 2736"/>
                      <a:gd name="T5" fmla="*/ 15 h 504"/>
                      <a:gd name="T6" fmla="*/ 1544 w 2736"/>
                      <a:gd name="T7" fmla="*/ 15 h 504"/>
                      <a:gd name="T8" fmla="*/ 1535 w 2736"/>
                      <a:gd name="T9" fmla="*/ 64 h 504"/>
                      <a:gd name="T10" fmla="*/ 995 w 2736"/>
                      <a:gd name="T11" fmla="*/ 64 h 504"/>
                      <a:gd name="T12" fmla="*/ 369 w 2736"/>
                      <a:gd name="T13" fmla="*/ 181 h 504"/>
                      <a:gd name="T14" fmla="*/ 0 w 2736"/>
                      <a:gd name="T15" fmla="*/ 313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159" name="Freeform 52"/>
                  <p:cNvSpPr>
                    <a:spLocks/>
                  </p:cNvSpPr>
                  <p:nvPr/>
                </p:nvSpPr>
                <p:spPr bwMode="hidden">
                  <a:xfrm rot="21136207" flipH="1">
                    <a:off x="21" y="1757"/>
                    <a:ext cx="829" cy="490"/>
                  </a:xfrm>
                  <a:custGeom>
                    <a:avLst/>
                    <a:gdLst>
                      <a:gd name="T0" fmla="*/ 2 w 1769"/>
                      <a:gd name="T1" fmla="*/ 5 h 791"/>
                      <a:gd name="T2" fmla="*/ 227 w 1769"/>
                      <a:gd name="T3" fmla="*/ 35 h 791"/>
                      <a:gd name="T4" fmla="*/ 542 w 1769"/>
                      <a:gd name="T5" fmla="*/ 124 h 791"/>
                      <a:gd name="T6" fmla="*/ 755 w 1769"/>
                      <a:gd name="T7" fmla="*/ 268 h 791"/>
                      <a:gd name="T8" fmla="*/ 823 w 1769"/>
                      <a:gd name="T9" fmla="*/ 377 h 791"/>
                      <a:gd name="T10" fmla="*/ 792 w 1769"/>
                      <a:gd name="T11" fmla="*/ 488 h 791"/>
                      <a:gd name="T12" fmla="*/ 745 w 1769"/>
                      <a:gd name="T13" fmla="*/ 392 h 791"/>
                      <a:gd name="T14" fmla="*/ 651 w 1769"/>
                      <a:gd name="T15" fmla="*/ 281 h 791"/>
                      <a:gd name="T16" fmla="*/ 520 w 1769"/>
                      <a:gd name="T17" fmla="*/ 183 h 791"/>
                      <a:gd name="T18" fmla="*/ 272 w 1769"/>
                      <a:gd name="T19" fmla="*/ 94 h 791"/>
                      <a:gd name="T20" fmla="*/ 0 w 1769"/>
                      <a:gd name="T21" fmla="*/ 47 h 791"/>
                      <a:gd name="T22" fmla="*/ 2 w 1769"/>
                      <a:gd name="T23" fmla="*/ 5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096" name="Group 53"/>
                <p:cNvGrpSpPr>
                  <a:grpSpLocks/>
                </p:cNvGrpSpPr>
                <p:nvPr/>
              </p:nvGrpSpPr>
              <p:grpSpPr bwMode="auto">
                <a:xfrm>
                  <a:off x="3218" y="556"/>
                  <a:ext cx="843" cy="134"/>
                  <a:chOff x="189" y="1446"/>
                  <a:chExt cx="2150" cy="343"/>
                </a:xfrm>
              </p:grpSpPr>
              <p:sp>
                <p:nvSpPr>
                  <p:cNvPr id="2156" name="Freeform 54"/>
                  <p:cNvSpPr>
                    <a:spLocks/>
                  </p:cNvSpPr>
                  <p:nvPr/>
                </p:nvSpPr>
                <p:spPr bwMode="hidden">
                  <a:xfrm rot="84182" flipH="1">
                    <a:off x="935" y="1463"/>
                    <a:ext cx="1404" cy="220"/>
                  </a:xfrm>
                  <a:custGeom>
                    <a:avLst/>
                    <a:gdLst>
                      <a:gd name="T0" fmla="*/ 0 w 2736"/>
                      <a:gd name="T1" fmla="*/ 220 h 504"/>
                      <a:gd name="T2" fmla="*/ 443 w 2736"/>
                      <a:gd name="T3" fmla="*/ 73 h 504"/>
                      <a:gd name="T4" fmla="*/ 911 w 2736"/>
                      <a:gd name="T5" fmla="*/ 10 h 504"/>
                      <a:gd name="T6" fmla="*/ 1404 w 2736"/>
                      <a:gd name="T7" fmla="*/ 10 h 504"/>
                      <a:gd name="T8" fmla="*/ 1396 w 2736"/>
                      <a:gd name="T9" fmla="*/ 45 h 504"/>
                      <a:gd name="T10" fmla="*/ 905 w 2736"/>
                      <a:gd name="T11" fmla="*/ 45 h 504"/>
                      <a:gd name="T12" fmla="*/ 336 w 2736"/>
                      <a:gd name="T13" fmla="*/ 127 h 504"/>
                      <a:gd name="T14" fmla="*/ 0 w 2736"/>
                      <a:gd name="T15" fmla="*/ 220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157" name="Freeform 55"/>
                  <p:cNvSpPr>
                    <a:spLocks/>
                  </p:cNvSpPr>
                  <p:nvPr/>
                </p:nvSpPr>
                <p:spPr bwMode="hidden">
                  <a:xfrm rot="84182" flipH="1">
                    <a:off x="189" y="1426"/>
                    <a:ext cx="755" cy="363"/>
                  </a:xfrm>
                  <a:custGeom>
                    <a:avLst/>
                    <a:gdLst>
                      <a:gd name="T0" fmla="*/ 2 w 1769"/>
                      <a:gd name="T1" fmla="*/ 4 h 791"/>
                      <a:gd name="T2" fmla="*/ 207 w 1769"/>
                      <a:gd name="T3" fmla="*/ 26 h 791"/>
                      <a:gd name="T4" fmla="*/ 494 w 1769"/>
                      <a:gd name="T5" fmla="*/ 92 h 791"/>
                      <a:gd name="T6" fmla="*/ 688 w 1769"/>
                      <a:gd name="T7" fmla="*/ 198 h 791"/>
                      <a:gd name="T8" fmla="*/ 749 w 1769"/>
                      <a:gd name="T9" fmla="*/ 279 h 791"/>
                      <a:gd name="T10" fmla="*/ 721 w 1769"/>
                      <a:gd name="T11" fmla="*/ 361 h 791"/>
                      <a:gd name="T12" fmla="*/ 678 w 1769"/>
                      <a:gd name="T13" fmla="*/ 290 h 791"/>
                      <a:gd name="T14" fmla="*/ 593 w 1769"/>
                      <a:gd name="T15" fmla="*/ 208 h 791"/>
                      <a:gd name="T16" fmla="*/ 473 w 1769"/>
                      <a:gd name="T17" fmla="*/ 136 h 791"/>
                      <a:gd name="T18" fmla="*/ 248 w 1769"/>
                      <a:gd name="T19" fmla="*/ 70 h 791"/>
                      <a:gd name="T20" fmla="*/ 0 w 1769"/>
                      <a:gd name="T21" fmla="*/ 35 h 791"/>
                      <a:gd name="T22" fmla="*/ 2 w 1769"/>
                      <a:gd name="T23" fmla="*/ 4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097" name="Group 56"/>
                <p:cNvGrpSpPr>
                  <a:grpSpLocks/>
                </p:cNvGrpSpPr>
                <p:nvPr/>
              </p:nvGrpSpPr>
              <p:grpSpPr bwMode="auto">
                <a:xfrm>
                  <a:off x="3342" y="418"/>
                  <a:ext cx="737" cy="167"/>
                  <a:chOff x="505" y="1094"/>
                  <a:chExt cx="1879" cy="427"/>
                </a:xfrm>
              </p:grpSpPr>
              <p:sp>
                <p:nvSpPr>
                  <p:cNvPr id="2154" name="Freeform 57"/>
                  <p:cNvSpPr>
                    <a:spLocks/>
                  </p:cNvSpPr>
                  <p:nvPr/>
                </p:nvSpPr>
                <p:spPr bwMode="hidden">
                  <a:xfrm rot="802576" flipH="1">
                    <a:off x="1151" y="1306"/>
                    <a:ext cx="1234" cy="214"/>
                  </a:xfrm>
                  <a:custGeom>
                    <a:avLst/>
                    <a:gdLst>
                      <a:gd name="T0" fmla="*/ 0 w 2736"/>
                      <a:gd name="T1" fmla="*/ 214 h 504"/>
                      <a:gd name="T2" fmla="*/ 390 w 2736"/>
                      <a:gd name="T3" fmla="*/ 71 h 504"/>
                      <a:gd name="T4" fmla="*/ 801 w 2736"/>
                      <a:gd name="T5" fmla="*/ 10 h 504"/>
                      <a:gd name="T6" fmla="*/ 1234 w 2736"/>
                      <a:gd name="T7" fmla="*/ 10 h 504"/>
                      <a:gd name="T8" fmla="*/ 1227 w 2736"/>
                      <a:gd name="T9" fmla="*/ 44 h 504"/>
                      <a:gd name="T10" fmla="*/ 796 w 2736"/>
                      <a:gd name="T11" fmla="*/ 44 h 504"/>
                      <a:gd name="T12" fmla="*/ 295 w 2736"/>
                      <a:gd name="T13" fmla="*/ 124 h 504"/>
                      <a:gd name="T14" fmla="*/ 0 w 2736"/>
                      <a:gd name="T15" fmla="*/ 21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155" name="Freeform 58"/>
                  <p:cNvSpPr>
                    <a:spLocks/>
                  </p:cNvSpPr>
                  <p:nvPr/>
                </p:nvSpPr>
                <p:spPr bwMode="hidden">
                  <a:xfrm rot="802576" flipH="1">
                    <a:off x="505" y="1095"/>
                    <a:ext cx="662" cy="335"/>
                  </a:xfrm>
                  <a:custGeom>
                    <a:avLst/>
                    <a:gdLst>
                      <a:gd name="T0" fmla="*/ 2 w 1769"/>
                      <a:gd name="T1" fmla="*/ 3 h 791"/>
                      <a:gd name="T2" fmla="*/ 181 w 1769"/>
                      <a:gd name="T3" fmla="*/ 24 h 791"/>
                      <a:gd name="T4" fmla="*/ 433 w 1769"/>
                      <a:gd name="T5" fmla="*/ 85 h 791"/>
                      <a:gd name="T6" fmla="*/ 603 w 1769"/>
                      <a:gd name="T7" fmla="*/ 183 h 791"/>
                      <a:gd name="T8" fmla="*/ 657 w 1769"/>
                      <a:gd name="T9" fmla="*/ 258 h 791"/>
                      <a:gd name="T10" fmla="*/ 632 w 1769"/>
                      <a:gd name="T11" fmla="*/ 333 h 791"/>
                      <a:gd name="T12" fmla="*/ 595 w 1769"/>
                      <a:gd name="T13" fmla="*/ 268 h 791"/>
                      <a:gd name="T14" fmla="*/ 520 w 1769"/>
                      <a:gd name="T15" fmla="*/ 192 h 791"/>
                      <a:gd name="T16" fmla="*/ 415 w 1769"/>
                      <a:gd name="T17" fmla="*/ 125 h 791"/>
                      <a:gd name="T18" fmla="*/ 217 w 1769"/>
                      <a:gd name="T19" fmla="*/ 64 h 791"/>
                      <a:gd name="T20" fmla="*/ 0 w 1769"/>
                      <a:gd name="T21" fmla="*/ 32 h 791"/>
                      <a:gd name="T22" fmla="*/ 2 w 1769"/>
                      <a:gd name="T23" fmla="*/ 3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098" name="Group 59"/>
                <p:cNvGrpSpPr>
                  <a:grpSpLocks/>
                </p:cNvGrpSpPr>
                <p:nvPr/>
              </p:nvGrpSpPr>
              <p:grpSpPr bwMode="auto">
                <a:xfrm>
                  <a:off x="3386" y="341"/>
                  <a:ext cx="725" cy="218"/>
                  <a:chOff x="616" y="899"/>
                  <a:chExt cx="1850" cy="554"/>
                </a:xfrm>
              </p:grpSpPr>
              <p:sp>
                <p:nvSpPr>
                  <p:cNvPr id="2152" name="Freeform 60"/>
                  <p:cNvSpPr>
                    <a:spLocks/>
                  </p:cNvSpPr>
                  <p:nvPr/>
                </p:nvSpPr>
                <p:spPr bwMode="hidden">
                  <a:xfrm rot="1277471" flipH="1">
                    <a:off x="1231" y="1237"/>
                    <a:ext cx="1235" cy="216"/>
                  </a:xfrm>
                  <a:custGeom>
                    <a:avLst/>
                    <a:gdLst>
                      <a:gd name="T0" fmla="*/ 0 w 2736"/>
                      <a:gd name="T1" fmla="*/ 216 h 504"/>
                      <a:gd name="T2" fmla="*/ 390 w 2736"/>
                      <a:gd name="T3" fmla="*/ 72 h 504"/>
                      <a:gd name="T4" fmla="*/ 802 w 2736"/>
                      <a:gd name="T5" fmla="*/ 10 h 504"/>
                      <a:gd name="T6" fmla="*/ 1235 w 2736"/>
                      <a:gd name="T7" fmla="*/ 10 h 504"/>
                      <a:gd name="T8" fmla="*/ 1228 w 2736"/>
                      <a:gd name="T9" fmla="*/ 44 h 504"/>
                      <a:gd name="T10" fmla="*/ 796 w 2736"/>
                      <a:gd name="T11" fmla="*/ 44 h 504"/>
                      <a:gd name="T12" fmla="*/ 295 w 2736"/>
                      <a:gd name="T13" fmla="*/ 125 h 504"/>
                      <a:gd name="T14" fmla="*/ 0 w 2736"/>
                      <a:gd name="T15" fmla="*/ 216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153" name="Freeform 61"/>
                  <p:cNvSpPr>
                    <a:spLocks/>
                  </p:cNvSpPr>
                  <p:nvPr/>
                </p:nvSpPr>
                <p:spPr bwMode="hidden">
                  <a:xfrm rot="1277471" flipH="1">
                    <a:off x="615" y="898"/>
                    <a:ext cx="662" cy="339"/>
                  </a:xfrm>
                  <a:custGeom>
                    <a:avLst/>
                    <a:gdLst>
                      <a:gd name="T0" fmla="*/ 2 w 1769"/>
                      <a:gd name="T1" fmla="*/ 3 h 791"/>
                      <a:gd name="T2" fmla="*/ 181 w 1769"/>
                      <a:gd name="T3" fmla="*/ 24 h 791"/>
                      <a:gd name="T4" fmla="*/ 433 w 1769"/>
                      <a:gd name="T5" fmla="*/ 86 h 791"/>
                      <a:gd name="T6" fmla="*/ 603 w 1769"/>
                      <a:gd name="T7" fmla="*/ 185 h 791"/>
                      <a:gd name="T8" fmla="*/ 657 w 1769"/>
                      <a:gd name="T9" fmla="*/ 261 h 791"/>
                      <a:gd name="T10" fmla="*/ 632 w 1769"/>
                      <a:gd name="T11" fmla="*/ 337 h 791"/>
                      <a:gd name="T12" fmla="*/ 595 w 1769"/>
                      <a:gd name="T13" fmla="*/ 271 h 791"/>
                      <a:gd name="T14" fmla="*/ 520 w 1769"/>
                      <a:gd name="T15" fmla="*/ 195 h 791"/>
                      <a:gd name="T16" fmla="*/ 415 w 1769"/>
                      <a:gd name="T17" fmla="*/ 127 h 791"/>
                      <a:gd name="T18" fmla="*/ 217 w 1769"/>
                      <a:gd name="T19" fmla="*/ 65 h 791"/>
                      <a:gd name="T20" fmla="*/ 0 w 1769"/>
                      <a:gd name="T21" fmla="*/ 33 h 791"/>
                      <a:gd name="T22" fmla="*/ 2 w 1769"/>
                      <a:gd name="T23" fmla="*/ 3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099" name="Group 62"/>
                <p:cNvGrpSpPr>
                  <a:grpSpLocks/>
                </p:cNvGrpSpPr>
                <p:nvPr/>
              </p:nvGrpSpPr>
              <p:grpSpPr bwMode="auto">
                <a:xfrm>
                  <a:off x="3472" y="231"/>
                  <a:ext cx="693" cy="291"/>
                  <a:chOff x="3472" y="231"/>
                  <a:chExt cx="693" cy="291"/>
                </a:xfrm>
              </p:grpSpPr>
              <p:sp>
                <p:nvSpPr>
                  <p:cNvPr id="2150" name="Freeform 63"/>
                  <p:cNvSpPr>
                    <a:spLocks/>
                  </p:cNvSpPr>
                  <p:nvPr/>
                </p:nvSpPr>
                <p:spPr bwMode="hidden">
                  <a:xfrm rot="2028410" flipH="1">
                    <a:off x="3679" y="438"/>
                    <a:ext cx="483" cy="84"/>
                  </a:xfrm>
                  <a:custGeom>
                    <a:avLst/>
                    <a:gdLst>
                      <a:gd name="T0" fmla="*/ 0 w 2736"/>
                      <a:gd name="T1" fmla="*/ 84 h 504"/>
                      <a:gd name="T2" fmla="*/ 153 w 2736"/>
                      <a:gd name="T3" fmla="*/ 28 h 504"/>
                      <a:gd name="T4" fmla="*/ 314 w 2736"/>
                      <a:gd name="T5" fmla="*/ 4 h 504"/>
                      <a:gd name="T6" fmla="*/ 483 w 2736"/>
                      <a:gd name="T7" fmla="*/ 4 h 504"/>
                      <a:gd name="T8" fmla="*/ 480 w 2736"/>
                      <a:gd name="T9" fmla="*/ 17 h 504"/>
                      <a:gd name="T10" fmla="*/ 311 w 2736"/>
                      <a:gd name="T11" fmla="*/ 17 h 504"/>
                      <a:gd name="T12" fmla="*/ 115 w 2736"/>
                      <a:gd name="T13" fmla="*/ 49 h 504"/>
                      <a:gd name="T14" fmla="*/ 0 w 2736"/>
                      <a:gd name="T15" fmla="*/ 8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151" name="Freeform 64"/>
                  <p:cNvSpPr>
                    <a:spLocks/>
                  </p:cNvSpPr>
                  <p:nvPr/>
                </p:nvSpPr>
                <p:spPr bwMode="hidden">
                  <a:xfrm rot="2028410" flipH="1">
                    <a:off x="3472" y="228"/>
                    <a:ext cx="260" cy="131"/>
                  </a:xfrm>
                  <a:custGeom>
                    <a:avLst/>
                    <a:gdLst>
                      <a:gd name="T0" fmla="*/ 1 w 1769"/>
                      <a:gd name="T1" fmla="*/ 1 h 791"/>
                      <a:gd name="T2" fmla="*/ 71 w 1769"/>
                      <a:gd name="T3" fmla="*/ 9 h 791"/>
                      <a:gd name="T4" fmla="*/ 170 w 1769"/>
                      <a:gd name="T5" fmla="*/ 33 h 791"/>
                      <a:gd name="T6" fmla="*/ 237 w 1769"/>
                      <a:gd name="T7" fmla="*/ 72 h 791"/>
                      <a:gd name="T8" fmla="*/ 258 w 1769"/>
                      <a:gd name="T9" fmla="*/ 101 h 791"/>
                      <a:gd name="T10" fmla="*/ 248 w 1769"/>
                      <a:gd name="T11" fmla="*/ 130 h 791"/>
                      <a:gd name="T12" fmla="*/ 234 w 1769"/>
                      <a:gd name="T13" fmla="*/ 105 h 791"/>
                      <a:gd name="T14" fmla="*/ 204 w 1769"/>
                      <a:gd name="T15" fmla="*/ 75 h 791"/>
                      <a:gd name="T16" fmla="*/ 163 w 1769"/>
                      <a:gd name="T17" fmla="*/ 49 h 791"/>
                      <a:gd name="T18" fmla="*/ 85 w 1769"/>
                      <a:gd name="T19" fmla="*/ 25 h 791"/>
                      <a:gd name="T20" fmla="*/ 0 w 1769"/>
                      <a:gd name="T21" fmla="*/ 13 h 791"/>
                      <a:gd name="T22" fmla="*/ 1 w 1769"/>
                      <a:gd name="T23" fmla="*/ 1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100" name="Group 65"/>
                <p:cNvGrpSpPr>
                  <a:grpSpLocks/>
                </p:cNvGrpSpPr>
                <p:nvPr/>
              </p:nvGrpSpPr>
              <p:grpSpPr bwMode="auto">
                <a:xfrm>
                  <a:off x="3554" y="118"/>
                  <a:ext cx="664" cy="349"/>
                  <a:chOff x="3554" y="118"/>
                  <a:chExt cx="664" cy="349"/>
                </a:xfrm>
              </p:grpSpPr>
              <p:sp>
                <p:nvSpPr>
                  <p:cNvPr id="2148" name="Freeform 66"/>
                  <p:cNvSpPr>
                    <a:spLocks/>
                  </p:cNvSpPr>
                  <p:nvPr/>
                </p:nvSpPr>
                <p:spPr bwMode="hidden">
                  <a:xfrm rot="2664424" flipH="1">
                    <a:off x="3728" y="383"/>
                    <a:ext cx="490" cy="84"/>
                  </a:xfrm>
                  <a:custGeom>
                    <a:avLst/>
                    <a:gdLst>
                      <a:gd name="T0" fmla="*/ 0 w 2736"/>
                      <a:gd name="T1" fmla="*/ 84 h 504"/>
                      <a:gd name="T2" fmla="*/ 155 w 2736"/>
                      <a:gd name="T3" fmla="*/ 28 h 504"/>
                      <a:gd name="T4" fmla="*/ 318 w 2736"/>
                      <a:gd name="T5" fmla="*/ 4 h 504"/>
                      <a:gd name="T6" fmla="*/ 490 w 2736"/>
                      <a:gd name="T7" fmla="*/ 4 h 504"/>
                      <a:gd name="T8" fmla="*/ 487 w 2736"/>
                      <a:gd name="T9" fmla="*/ 17 h 504"/>
                      <a:gd name="T10" fmla="*/ 316 w 2736"/>
                      <a:gd name="T11" fmla="*/ 17 h 504"/>
                      <a:gd name="T12" fmla="*/ 117 w 2736"/>
                      <a:gd name="T13" fmla="*/ 49 h 504"/>
                      <a:gd name="T14" fmla="*/ 0 w 2736"/>
                      <a:gd name="T15" fmla="*/ 8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149" name="Freeform 67"/>
                  <p:cNvSpPr>
                    <a:spLocks/>
                  </p:cNvSpPr>
                  <p:nvPr/>
                </p:nvSpPr>
                <p:spPr bwMode="hidden">
                  <a:xfrm rot="2664424" flipH="1">
                    <a:off x="3554" y="118"/>
                    <a:ext cx="263" cy="132"/>
                  </a:xfrm>
                  <a:custGeom>
                    <a:avLst/>
                    <a:gdLst>
                      <a:gd name="T0" fmla="*/ 1 w 1769"/>
                      <a:gd name="T1" fmla="*/ 1 h 791"/>
                      <a:gd name="T2" fmla="*/ 72 w 1769"/>
                      <a:gd name="T3" fmla="*/ 9 h 791"/>
                      <a:gd name="T4" fmla="*/ 172 w 1769"/>
                      <a:gd name="T5" fmla="*/ 33 h 791"/>
                      <a:gd name="T6" fmla="*/ 240 w 1769"/>
                      <a:gd name="T7" fmla="*/ 72 h 791"/>
                      <a:gd name="T8" fmla="*/ 261 w 1769"/>
                      <a:gd name="T9" fmla="*/ 102 h 791"/>
                      <a:gd name="T10" fmla="*/ 251 w 1769"/>
                      <a:gd name="T11" fmla="*/ 131 h 791"/>
                      <a:gd name="T12" fmla="*/ 236 w 1769"/>
                      <a:gd name="T13" fmla="*/ 105 h 791"/>
                      <a:gd name="T14" fmla="*/ 207 w 1769"/>
                      <a:gd name="T15" fmla="*/ 76 h 791"/>
                      <a:gd name="T16" fmla="*/ 165 w 1769"/>
                      <a:gd name="T17" fmla="*/ 49 h 791"/>
                      <a:gd name="T18" fmla="*/ 86 w 1769"/>
                      <a:gd name="T19" fmla="*/ 25 h 791"/>
                      <a:gd name="T20" fmla="*/ 0 w 1769"/>
                      <a:gd name="T21" fmla="*/ 13 h 791"/>
                      <a:gd name="T22" fmla="*/ 1 w 1769"/>
                      <a:gd name="T23" fmla="*/ 1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101" name="Group 68"/>
                <p:cNvGrpSpPr>
                  <a:grpSpLocks/>
                </p:cNvGrpSpPr>
                <p:nvPr/>
              </p:nvGrpSpPr>
              <p:grpSpPr bwMode="auto">
                <a:xfrm>
                  <a:off x="3784" y="30"/>
                  <a:ext cx="305" cy="593"/>
                  <a:chOff x="1633" y="104"/>
                  <a:chExt cx="778" cy="1512"/>
                </a:xfrm>
              </p:grpSpPr>
              <p:sp>
                <p:nvSpPr>
                  <p:cNvPr id="2146" name="Freeform 69"/>
                  <p:cNvSpPr>
                    <a:spLocks/>
                  </p:cNvSpPr>
                  <p:nvPr/>
                </p:nvSpPr>
                <p:spPr bwMode="hidden">
                  <a:xfrm rot="3473776" flipH="1">
                    <a:off x="1752" y="958"/>
                    <a:ext cx="1101" cy="217"/>
                  </a:xfrm>
                  <a:custGeom>
                    <a:avLst/>
                    <a:gdLst>
                      <a:gd name="T0" fmla="*/ 0 w 2736"/>
                      <a:gd name="T1" fmla="*/ 217 h 504"/>
                      <a:gd name="T2" fmla="*/ 348 w 2736"/>
                      <a:gd name="T3" fmla="*/ 72 h 504"/>
                      <a:gd name="T4" fmla="*/ 715 w 2736"/>
                      <a:gd name="T5" fmla="*/ 10 h 504"/>
                      <a:gd name="T6" fmla="*/ 1101 w 2736"/>
                      <a:gd name="T7" fmla="*/ 10 h 504"/>
                      <a:gd name="T8" fmla="*/ 1095 w 2736"/>
                      <a:gd name="T9" fmla="*/ 44 h 504"/>
                      <a:gd name="T10" fmla="*/ 710 w 2736"/>
                      <a:gd name="T11" fmla="*/ 44 h 504"/>
                      <a:gd name="T12" fmla="*/ 263 w 2736"/>
                      <a:gd name="T13" fmla="*/ 126 h 504"/>
                      <a:gd name="T14" fmla="*/ 0 w 2736"/>
                      <a:gd name="T15" fmla="*/ 217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147" name="Freeform 70"/>
                  <p:cNvSpPr>
                    <a:spLocks/>
                  </p:cNvSpPr>
                  <p:nvPr/>
                </p:nvSpPr>
                <p:spPr bwMode="hidden">
                  <a:xfrm rot="3473776" flipH="1">
                    <a:off x="1505" y="231"/>
                    <a:ext cx="591" cy="337"/>
                  </a:xfrm>
                  <a:custGeom>
                    <a:avLst/>
                    <a:gdLst>
                      <a:gd name="T0" fmla="*/ 2 w 1769"/>
                      <a:gd name="T1" fmla="*/ 3 h 791"/>
                      <a:gd name="T2" fmla="*/ 162 w 1769"/>
                      <a:gd name="T3" fmla="*/ 24 h 791"/>
                      <a:gd name="T4" fmla="*/ 387 w 1769"/>
                      <a:gd name="T5" fmla="*/ 85 h 791"/>
                      <a:gd name="T6" fmla="*/ 538 w 1769"/>
                      <a:gd name="T7" fmla="*/ 184 h 791"/>
                      <a:gd name="T8" fmla="*/ 587 w 1769"/>
                      <a:gd name="T9" fmla="*/ 259 h 791"/>
                      <a:gd name="T10" fmla="*/ 564 w 1769"/>
                      <a:gd name="T11" fmla="*/ 335 h 791"/>
                      <a:gd name="T12" fmla="*/ 531 w 1769"/>
                      <a:gd name="T13" fmla="*/ 269 h 791"/>
                      <a:gd name="T14" fmla="*/ 464 w 1769"/>
                      <a:gd name="T15" fmla="*/ 193 h 791"/>
                      <a:gd name="T16" fmla="*/ 371 w 1769"/>
                      <a:gd name="T17" fmla="*/ 126 h 791"/>
                      <a:gd name="T18" fmla="*/ 194 w 1769"/>
                      <a:gd name="T19" fmla="*/ 65 h 791"/>
                      <a:gd name="T20" fmla="*/ 0 w 1769"/>
                      <a:gd name="T21" fmla="*/ 32 h 791"/>
                      <a:gd name="T22" fmla="*/ 2 w 1769"/>
                      <a:gd name="T23" fmla="*/ 3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102" name="Group 71"/>
                <p:cNvGrpSpPr>
                  <a:grpSpLocks/>
                </p:cNvGrpSpPr>
                <p:nvPr/>
              </p:nvGrpSpPr>
              <p:grpSpPr bwMode="auto">
                <a:xfrm>
                  <a:off x="3903" y="0"/>
                  <a:ext cx="248" cy="601"/>
                  <a:chOff x="1935" y="28"/>
                  <a:chExt cx="634" cy="1534"/>
                </a:xfrm>
              </p:grpSpPr>
              <p:sp>
                <p:nvSpPr>
                  <p:cNvPr id="2144" name="Freeform 72"/>
                  <p:cNvSpPr>
                    <a:spLocks/>
                  </p:cNvSpPr>
                  <p:nvPr/>
                </p:nvSpPr>
                <p:spPr bwMode="hidden">
                  <a:xfrm rot="4126480" flipH="1">
                    <a:off x="1942" y="915"/>
                    <a:ext cx="1040" cy="214"/>
                  </a:xfrm>
                  <a:custGeom>
                    <a:avLst/>
                    <a:gdLst>
                      <a:gd name="T0" fmla="*/ 0 w 2736"/>
                      <a:gd name="T1" fmla="*/ 214 h 504"/>
                      <a:gd name="T2" fmla="*/ 328 w 2736"/>
                      <a:gd name="T3" fmla="*/ 71 h 504"/>
                      <a:gd name="T4" fmla="*/ 675 w 2736"/>
                      <a:gd name="T5" fmla="*/ 10 h 504"/>
                      <a:gd name="T6" fmla="*/ 1040 w 2736"/>
                      <a:gd name="T7" fmla="*/ 10 h 504"/>
                      <a:gd name="T8" fmla="*/ 1034 w 2736"/>
                      <a:gd name="T9" fmla="*/ 44 h 504"/>
                      <a:gd name="T10" fmla="*/ 671 w 2736"/>
                      <a:gd name="T11" fmla="*/ 44 h 504"/>
                      <a:gd name="T12" fmla="*/ 249 w 2736"/>
                      <a:gd name="T13" fmla="*/ 124 h 504"/>
                      <a:gd name="T14" fmla="*/ 0 w 2736"/>
                      <a:gd name="T15" fmla="*/ 21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145" name="Freeform 73"/>
                  <p:cNvSpPr>
                    <a:spLocks/>
                  </p:cNvSpPr>
                  <p:nvPr/>
                </p:nvSpPr>
                <p:spPr bwMode="hidden">
                  <a:xfrm rot="4126480" flipH="1">
                    <a:off x="1820" y="144"/>
                    <a:ext cx="570" cy="338"/>
                  </a:xfrm>
                  <a:custGeom>
                    <a:avLst/>
                    <a:gdLst>
                      <a:gd name="T0" fmla="*/ 2 w 1769"/>
                      <a:gd name="T1" fmla="*/ 3 h 791"/>
                      <a:gd name="T2" fmla="*/ 156 w 1769"/>
                      <a:gd name="T3" fmla="*/ 24 h 791"/>
                      <a:gd name="T4" fmla="*/ 373 w 1769"/>
                      <a:gd name="T5" fmla="*/ 85 h 791"/>
                      <a:gd name="T6" fmla="*/ 519 w 1769"/>
                      <a:gd name="T7" fmla="*/ 185 h 791"/>
                      <a:gd name="T8" fmla="*/ 566 w 1769"/>
                      <a:gd name="T9" fmla="*/ 260 h 791"/>
                      <a:gd name="T10" fmla="*/ 544 w 1769"/>
                      <a:gd name="T11" fmla="*/ 336 h 791"/>
                      <a:gd name="T12" fmla="*/ 512 w 1769"/>
                      <a:gd name="T13" fmla="*/ 270 h 791"/>
                      <a:gd name="T14" fmla="*/ 448 w 1769"/>
                      <a:gd name="T15" fmla="*/ 194 h 791"/>
                      <a:gd name="T16" fmla="*/ 357 w 1769"/>
                      <a:gd name="T17" fmla="*/ 126 h 791"/>
                      <a:gd name="T18" fmla="*/ 187 w 1769"/>
                      <a:gd name="T19" fmla="*/ 65 h 791"/>
                      <a:gd name="T20" fmla="*/ 0 w 1769"/>
                      <a:gd name="T21" fmla="*/ 32 h 791"/>
                      <a:gd name="T22" fmla="*/ 2 w 1769"/>
                      <a:gd name="T23" fmla="*/ 3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103" name="Group 74"/>
                <p:cNvGrpSpPr>
                  <a:grpSpLocks/>
                </p:cNvGrpSpPr>
                <p:nvPr/>
              </p:nvGrpSpPr>
              <p:grpSpPr bwMode="auto">
                <a:xfrm>
                  <a:off x="4251" y="252"/>
                  <a:ext cx="723" cy="222"/>
                  <a:chOff x="2822" y="672"/>
                  <a:chExt cx="1845" cy="566"/>
                </a:xfrm>
              </p:grpSpPr>
              <p:sp>
                <p:nvSpPr>
                  <p:cNvPr id="2142" name="Freeform 75"/>
                  <p:cNvSpPr>
                    <a:spLocks/>
                  </p:cNvSpPr>
                  <p:nvPr/>
                </p:nvSpPr>
                <p:spPr bwMode="hidden">
                  <a:xfrm rot="-1325434">
                    <a:off x="2805" y="1022"/>
                    <a:ext cx="1229" cy="216"/>
                  </a:xfrm>
                  <a:custGeom>
                    <a:avLst/>
                    <a:gdLst>
                      <a:gd name="T0" fmla="*/ 0 w 2736"/>
                      <a:gd name="T1" fmla="*/ 216 h 504"/>
                      <a:gd name="T2" fmla="*/ 388 w 2736"/>
                      <a:gd name="T3" fmla="*/ 72 h 504"/>
                      <a:gd name="T4" fmla="*/ 798 w 2736"/>
                      <a:gd name="T5" fmla="*/ 10 h 504"/>
                      <a:gd name="T6" fmla="*/ 1229 w 2736"/>
                      <a:gd name="T7" fmla="*/ 10 h 504"/>
                      <a:gd name="T8" fmla="*/ 1222 w 2736"/>
                      <a:gd name="T9" fmla="*/ 44 h 504"/>
                      <a:gd name="T10" fmla="*/ 792 w 2736"/>
                      <a:gd name="T11" fmla="*/ 44 h 504"/>
                      <a:gd name="T12" fmla="*/ 294 w 2736"/>
                      <a:gd name="T13" fmla="*/ 125 h 504"/>
                      <a:gd name="T14" fmla="*/ 0 w 2736"/>
                      <a:gd name="T15" fmla="*/ 216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143" name="Freeform 76"/>
                  <p:cNvSpPr>
                    <a:spLocks/>
                  </p:cNvSpPr>
                  <p:nvPr/>
                </p:nvSpPr>
                <p:spPr bwMode="hidden">
                  <a:xfrm rot="-1325434">
                    <a:off x="4003" y="673"/>
                    <a:ext cx="647" cy="337"/>
                  </a:xfrm>
                  <a:custGeom>
                    <a:avLst/>
                    <a:gdLst>
                      <a:gd name="T0" fmla="*/ 2 w 1769"/>
                      <a:gd name="T1" fmla="*/ 3 h 791"/>
                      <a:gd name="T2" fmla="*/ 177 w 1769"/>
                      <a:gd name="T3" fmla="*/ 24 h 791"/>
                      <a:gd name="T4" fmla="*/ 423 w 1769"/>
                      <a:gd name="T5" fmla="*/ 85 h 791"/>
                      <a:gd name="T6" fmla="*/ 589 w 1769"/>
                      <a:gd name="T7" fmla="*/ 184 h 791"/>
                      <a:gd name="T8" fmla="*/ 642 w 1769"/>
                      <a:gd name="T9" fmla="*/ 259 h 791"/>
                      <a:gd name="T10" fmla="*/ 618 w 1769"/>
                      <a:gd name="T11" fmla="*/ 335 h 791"/>
                      <a:gd name="T12" fmla="*/ 581 w 1769"/>
                      <a:gd name="T13" fmla="*/ 269 h 791"/>
                      <a:gd name="T14" fmla="*/ 508 w 1769"/>
                      <a:gd name="T15" fmla="*/ 193 h 791"/>
                      <a:gd name="T16" fmla="*/ 406 w 1769"/>
                      <a:gd name="T17" fmla="*/ 126 h 791"/>
                      <a:gd name="T18" fmla="*/ 212 w 1769"/>
                      <a:gd name="T19" fmla="*/ 65 h 791"/>
                      <a:gd name="T20" fmla="*/ 0 w 1769"/>
                      <a:gd name="T21" fmla="*/ 32 h 791"/>
                      <a:gd name="T22" fmla="*/ 2 w 1769"/>
                      <a:gd name="T23" fmla="*/ 3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104" name="Group 77"/>
                <p:cNvGrpSpPr>
                  <a:grpSpLocks/>
                </p:cNvGrpSpPr>
                <p:nvPr/>
              </p:nvGrpSpPr>
              <p:grpSpPr bwMode="auto">
                <a:xfrm>
                  <a:off x="4196" y="163"/>
                  <a:ext cx="699" cy="282"/>
                  <a:chOff x="2683" y="445"/>
                  <a:chExt cx="1781" cy="717"/>
                </a:xfrm>
              </p:grpSpPr>
              <p:sp>
                <p:nvSpPr>
                  <p:cNvPr id="2140" name="Freeform 78"/>
                  <p:cNvSpPr>
                    <a:spLocks/>
                  </p:cNvSpPr>
                  <p:nvPr/>
                </p:nvSpPr>
                <p:spPr bwMode="hidden">
                  <a:xfrm rot="-1921064">
                    <a:off x="2682" y="946"/>
                    <a:ext cx="1227" cy="216"/>
                  </a:xfrm>
                  <a:custGeom>
                    <a:avLst/>
                    <a:gdLst>
                      <a:gd name="T0" fmla="*/ 0 w 2736"/>
                      <a:gd name="T1" fmla="*/ 216 h 504"/>
                      <a:gd name="T2" fmla="*/ 387 w 2736"/>
                      <a:gd name="T3" fmla="*/ 72 h 504"/>
                      <a:gd name="T4" fmla="*/ 796 w 2736"/>
                      <a:gd name="T5" fmla="*/ 10 h 504"/>
                      <a:gd name="T6" fmla="*/ 1227 w 2736"/>
                      <a:gd name="T7" fmla="*/ 10 h 504"/>
                      <a:gd name="T8" fmla="*/ 1220 w 2736"/>
                      <a:gd name="T9" fmla="*/ 44 h 504"/>
                      <a:gd name="T10" fmla="*/ 791 w 2736"/>
                      <a:gd name="T11" fmla="*/ 44 h 504"/>
                      <a:gd name="T12" fmla="*/ 293 w 2736"/>
                      <a:gd name="T13" fmla="*/ 125 h 504"/>
                      <a:gd name="T14" fmla="*/ 0 w 2736"/>
                      <a:gd name="T15" fmla="*/ 216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141" name="Freeform 79"/>
                  <p:cNvSpPr>
                    <a:spLocks/>
                  </p:cNvSpPr>
                  <p:nvPr/>
                </p:nvSpPr>
                <p:spPr bwMode="hidden">
                  <a:xfrm rot="-1921064">
                    <a:off x="3801" y="444"/>
                    <a:ext cx="646" cy="339"/>
                  </a:xfrm>
                  <a:custGeom>
                    <a:avLst/>
                    <a:gdLst>
                      <a:gd name="T0" fmla="*/ 2 w 1769"/>
                      <a:gd name="T1" fmla="*/ 3 h 791"/>
                      <a:gd name="T2" fmla="*/ 177 w 1769"/>
                      <a:gd name="T3" fmla="*/ 24 h 791"/>
                      <a:gd name="T4" fmla="*/ 423 w 1769"/>
                      <a:gd name="T5" fmla="*/ 86 h 791"/>
                      <a:gd name="T6" fmla="*/ 588 w 1769"/>
                      <a:gd name="T7" fmla="*/ 185 h 791"/>
                      <a:gd name="T8" fmla="*/ 641 w 1769"/>
                      <a:gd name="T9" fmla="*/ 261 h 791"/>
                      <a:gd name="T10" fmla="*/ 617 w 1769"/>
                      <a:gd name="T11" fmla="*/ 337 h 791"/>
                      <a:gd name="T12" fmla="*/ 580 w 1769"/>
                      <a:gd name="T13" fmla="*/ 271 h 791"/>
                      <a:gd name="T14" fmla="*/ 507 w 1769"/>
                      <a:gd name="T15" fmla="*/ 195 h 791"/>
                      <a:gd name="T16" fmla="*/ 405 w 1769"/>
                      <a:gd name="T17" fmla="*/ 127 h 791"/>
                      <a:gd name="T18" fmla="*/ 212 w 1769"/>
                      <a:gd name="T19" fmla="*/ 65 h 791"/>
                      <a:gd name="T20" fmla="*/ 0 w 1769"/>
                      <a:gd name="T21" fmla="*/ 33 h 791"/>
                      <a:gd name="T22" fmla="*/ 2 w 1769"/>
                      <a:gd name="T23" fmla="*/ 3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sp>
              <p:nvSpPr>
                <p:cNvPr id="2105" name="Freeform 80"/>
                <p:cNvSpPr>
                  <a:spLocks/>
                </p:cNvSpPr>
                <p:nvPr/>
              </p:nvSpPr>
              <p:spPr bwMode="hidden">
                <a:xfrm rot="4578755" flipH="1">
                  <a:off x="3968" y="372"/>
                  <a:ext cx="403" cy="57"/>
                </a:xfrm>
                <a:custGeom>
                  <a:avLst/>
                  <a:gdLst>
                    <a:gd name="T0" fmla="*/ 0 w 2736"/>
                    <a:gd name="T1" fmla="*/ 57 h 504"/>
                    <a:gd name="T2" fmla="*/ 127 w 2736"/>
                    <a:gd name="T3" fmla="*/ 19 h 504"/>
                    <a:gd name="T4" fmla="*/ 262 w 2736"/>
                    <a:gd name="T5" fmla="*/ 3 h 504"/>
                    <a:gd name="T6" fmla="*/ 403 w 2736"/>
                    <a:gd name="T7" fmla="*/ 3 h 504"/>
                    <a:gd name="T8" fmla="*/ 401 w 2736"/>
                    <a:gd name="T9" fmla="*/ 12 h 504"/>
                    <a:gd name="T10" fmla="*/ 260 w 2736"/>
                    <a:gd name="T11" fmla="*/ 12 h 504"/>
                    <a:gd name="T12" fmla="*/ 96 w 2736"/>
                    <a:gd name="T13" fmla="*/ 33 h 504"/>
                    <a:gd name="T14" fmla="*/ 0 w 2736"/>
                    <a:gd name="T15" fmla="*/ 57 h 50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736" h="504">
                      <a:moveTo>
                        <a:pt x="0" y="504"/>
                      </a:moveTo>
                      <a:cubicBezTo>
                        <a:pt x="24" y="488"/>
                        <a:pt x="568" y="248"/>
                        <a:pt x="864" y="168"/>
                      </a:cubicBezTo>
                      <a:cubicBezTo>
                        <a:pt x="1160" y="88"/>
                        <a:pt x="1464" y="48"/>
                        <a:pt x="1776" y="24"/>
                      </a:cubicBezTo>
                      <a:cubicBezTo>
                        <a:pt x="2088" y="0"/>
                        <a:pt x="2579" y="11"/>
                        <a:pt x="2736" y="24"/>
                      </a:cubicBezTo>
                      <a:lnTo>
                        <a:pt x="2720" y="103"/>
                      </a:lnTo>
                      <a:cubicBezTo>
                        <a:pt x="2558" y="116"/>
                        <a:pt x="2108" y="71"/>
                        <a:pt x="1764" y="103"/>
                      </a:cubicBezTo>
                      <a:cubicBezTo>
                        <a:pt x="1209" y="136"/>
                        <a:pt x="998" y="192"/>
                        <a:pt x="654" y="292"/>
                      </a:cubicBezTo>
                      <a:cubicBezTo>
                        <a:pt x="358" y="356"/>
                        <a:pt x="136" y="460"/>
                        <a:pt x="0" y="504"/>
                      </a:cubicBezTo>
                      <a:close/>
                    </a:path>
                  </a:pathLst>
                </a:custGeom>
                <a:gradFill rotWithShape="0">
                  <a:gsLst>
                    <a:gs pos="0">
                      <a:schemeClr val="folHlink"/>
                    </a:gs>
                    <a:gs pos="100000">
                      <a:schemeClr val="accent2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106" name="Freeform 81"/>
                <p:cNvSpPr>
                  <a:spLocks/>
                </p:cNvSpPr>
                <p:nvPr/>
              </p:nvSpPr>
              <p:spPr bwMode="hidden">
                <a:xfrm rot="4578755" flipH="1">
                  <a:off x="3977" y="77"/>
                  <a:ext cx="216" cy="91"/>
                </a:xfrm>
                <a:custGeom>
                  <a:avLst/>
                  <a:gdLst>
                    <a:gd name="T0" fmla="*/ 1 w 1769"/>
                    <a:gd name="T1" fmla="*/ 1 h 791"/>
                    <a:gd name="T2" fmla="*/ 59 w 1769"/>
                    <a:gd name="T3" fmla="*/ 6 h 791"/>
                    <a:gd name="T4" fmla="*/ 141 w 1769"/>
                    <a:gd name="T5" fmla="*/ 23 h 791"/>
                    <a:gd name="T6" fmla="*/ 197 w 1769"/>
                    <a:gd name="T7" fmla="*/ 50 h 791"/>
                    <a:gd name="T8" fmla="*/ 214 w 1769"/>
                    <a:gd name="T9" fmla="*/ 70 h 791"/>
                    <a:gd name="T10" fmla="*/ 206 w 1769"/>
                    <a:gd name="T11" fmla="*/ 91 h 791"/>
                    <a:gd name="T12" fmla="*/ 194 w 1769"/>
                    <a:gd name="T13" fmla="*/ 73 h 791"/>
                    <a:gd name="T14" fmla="*/ 170 w 1769"/>
                    <a:gd name="T15" fmla="*/ 52 h 791"/>
                    <a:gd name="T16" fmla="*/ 135 w 1769"/>
                    <a:gd name="T17" fmla="*/ 34 h 791"/>
                    <a:gd name="T18" fmla="*/ 71 w 1769"/>
                    <a:gd name="T19" fmla="*/ 17 h 791"/>
                    <a:gd name="T20" fmla="*/ 0 w 1769"/>
                    <a:gd name="T21" fmla="*/ 9 h 791"/>
                    <a:gd name="T22" fmla="*/ 1 w 1769"/>
                    <a:gd name="T23" fmla="*/ 1 h 791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1769" h="791">
                      <a:moveTo>
                        <a:pt x="5" y="8"/>
                      </a:moveTo>
                      <a:cubicBezTo>
                        <a:pt x="85" y="0"/>
                        <a:pt x="293" y="24"/>
                        <a:pt x="485" y="56"/>
                      </a:cubicBezTo>
                      <a:cubicBezTo>
                        <a:pt x="677" y="88"/>
                        <a:pt x="969" y="137"/>
                        <a:pt x="1157" y="200"/>
                      </a:cubicBezTo>
                      <a:cubicBezTo>
                        <a:pt x="1345" y="263"/>
                        <a:pt x="1511" y="364"/>
                        <a:pt x="1611" y="432"/>
                      </a:cubicBezTo>
                      <a:cubicBezTo>
                        <a:pt x="1711" y="500"/>
                        <a:pt x="1743" y="550"/>
                        <a:pt x="1756" y="609"/>
                      </a:cubicBezTo>
                      <a:cubicBezTo>
                        <a:pt x="1769" y="668"/>
                        <a:pt x="1717" y="783"/>
                        <a:pt x="1689" y="787"/>
                      </a:cubicBezTo>
                      <a:cubicBezTo>
                        <a:pt x="1661" y="791"/>
                        <a:pt x="1639" y="687"/>
                        <a:pt x="1589" y="632"/>
                      </a:cubicBezTo>
                      <a:cubicBezTo>
                        <a:pt x="1539" y="577"/>
                        <a:pt x="1469" y="510"/>
                        <a:pt x="1389" y="454"/>
                      </a:cubicBezTo>
                      <a:cubicBezTo>
                        <a:pt x="1309" y="398"/>
                        <a:pt x="1244" y="346"/>
                        <a:pt x="1109" y="296"/>
                      </a:cubicBezTo>
                      <a:cubicBezTo>
                        <a:pt x="974" y="246"/>
                        <a:pt x="766" y="189"/>
                        <a:pt x="581" y="152"/>
                      </a:cubicBezTo>
                      <a:cubicBezTo>
                        <a:pt x="396" y="115"/>
                        <a:pt x="96" y="100"/>
                        <a:pt x="0" y="76"/>
                      </a:cubicBezTo>
                      <a:lnTo>
                        <a:pt x="5" y="8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1"/>
                    </a:gs>
                    <a:gs pos="100000">
                      <a:schemeClr val="folHlink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grpSp>
              <p:nvGrpSpPr>
                <p:cNvPr id="2107" name="Group 82"/>
                <p:cNvGrpSpPr>
                  <a:grpSpLocks/>
                </p:cNvGrpSpPr>
                <p:nvPr/>
              </p:nvGrpSpPr>
              <p:grpSpPr bwMode="auto">
                <a:xfrm>
                  <a:off x="4242" y="5"/>
                  <a:ext cx="251" cy="596"/>
                  <a:chOff x="2800" y="41"/>
                  <a:chExt cx="640" cy="1520"/>
                </a:xfrm>
              </p:grpSpPr>
              <p:sp>
                <p:nvSpPr>
                  <p:cNvPr id="2138" name="Freeform 83"/>
                  <p:cNvSpPr>
                    <a:spLocks/>
                  </p:cNvSpPr>
                  <p:nvPr/>
                </p:nvSpPr>
                <p:spPr bwMode="hidden">
                  <a:xfrm rot="-3857755">
                    <a:off x="2371" y="927"/>
                    <a:ext cx="1042" cy="186"/>
                  </a:xfrm>
                  <a:custGeom>
                    <a:avLst/>
                    <a:gdLst>
                      <a:gd name="T0" fmla="*/ 0 w 2736"/>
                      <a:gd name="T1" fmla="*/ 186 h 504"/>
                      <a:gd name="T2" fmla="*/ 329 w 2736"/>
                      <a:gd name="T3" fmla="*/ 62 h 504"/>
                      <a:gd name="T4" fmla="*/ 676 w 2736"/>
                      <a:gd name="T5" fmla="*/ 9 h 504"/>
                      <a:gd name="T6" fmla="*/ 1042 w 2736"/>
                      <a:gd name="T7" fmla="*/ 9 h 504"/>
                      <a:gd name="T8" fmla="*/ 1036 w 2736"/>
                      <a:gd name="T9" fmla="*/ 38 h 504"/>
                      <a:gd name="T10" fmla="*/ 672 w 2736"/>
                      <a:gd name="T11" fmla="*/ 38 h 504"/>
                      <a:gd name="T12" fmla="*/ 249 w 2736"/>
                      <a:gd name="T13" fmla="*/ 108 h 504"/>
                      <a:gd name="T14" fmla="*/ 0 w 2736"/>
                      <a:gd name="T15" fmla="*/ 186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139" name="Freeform 84"/>
                  <p:cNvSpPr>
                    <a:spLocks/>
                  </p:cNvSpPr>
                  <p:nvPr/>
                </p:nvSpPr>
                <p:spPr bwMode="hidden">
                  <a:xfrm rot="-3857755">
                    <a:off x="3013" y="180"/>
                    <a:ext cx="566" cy="288"/>
                  </a:xfrm>
                  <a:custGeom>
                    <a:avLst/>
                    <a:gdLst>
                      <a:gd name="T0" fmla="*/ 2 w 1769"/>
                      <a:gd name="T1" fmla="*/ 3 h 791"/>
                      <a:gd name="T2" fmla="*/ 155 w 1769"/>
                      <a:gd name="T3" fmla="*/ 20 h 791"/>
                      <a:gd name="T4" fmla="*/ 370 w 1769"/>
                      <a:gd name="T5" fmla="*/ 73 h 791"/>
                      <a:gd name="T6" fmla="*/ 515 w 1769"/>
                      <a:gd name="T7" fmla="*/ 157 h 791"/>
                      <a:gd name="T8" fmla="*/ 562 w 1769"/>
                      <a:gd name="T9" fmla="*/ 222 h 791"/>
                      <a:gd name="T10" fmla="*/ 540 w 1769"/>
                      <a:gd name="T11" fmla="*/ 287 h 791"/>
                      <a:gd name="T12" fmla="*/ 508 w 1769"/>
                      <a:gd name="T13" fmla="*/ 230 h 791"/>
                      <a:gd name="T14" fmla="*/ 444 w 1769"/>
                      <a:gd name="T15" fmla="*/ 165 h 791"/>
                      <a:gd name="T16" fmla="*/ 355 w 1769"/>
                      <a:gd name="T17" fmla="*/ 108 h 791"/>
                      <a:gd name="T18" fmla="*/ 186 w 1769"/>
                      <a:gd name="T19" fmla="*/ 55 h 791"/>
                      <a:gd name="T20" fmla="*/ 0 w 1769"/>
                      <a:gd name="T21" fmla="*/ 28 h 791"/>
                      <a:gd name="T22" fmla="*/ 2 w 1769"/>
                      <a:gd name="T23" fmla="*/ 3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108" name="Group 85"/>
                <p:cNvGrpSpPr>
                  <a:grpSpLocks/>
                </p:cNvGrpSpPr>
                <p:nvPr/>
              </p:nvGrpSpPr>
              <p:grpSpPr bwMode="auto">
                <a:xfrm>
                  <a:off x="4295" y="53"/>
                  <a:ext cx="398" cy="574"/>
                  <a:chOff x="2934" y="163"/>
                  <a:chExt cx="1017" cy="1464"/>
                </a:xfrm>
              </p:grpSpPr>
              <p:sp>
                <p:nvSpPr>
                  <p:cNvPr id="2136" name="Freeform 86"/>
                  <p:cNvSpPr>
                    <a:spLocks/>
                  </p:cNvSpPr>
                  <p:nvPr/>
                </p:nvSpPr>
                <p:spPr bwMode="hidden">
                  <a:xfrm rot="-2777260">
                    <a:off x="2493" y="915"/>
                    <a:ext cx="1154" cy="270"/>
                  </a:xfrm>
                  <a:custGeom>
                    <a:avLst/>
                    <a:gdLst>
                      <a:gd name="T0" fmla="*/ 0 w 2736"/>
                      <a:gd name="T1" fmla="*/ 270 h 504"/>
                      <a:gd name="T2" fmla="*/ 364 w 2736"/>
                      <a:gd name="T3" fmla="*/ 90 h 504"/>
                      <a:gd name="T4" fmla="*/ 749 w 2736"/>
                      <a:gd name="T5" fmla="*/ 13 h 504"/>
                      <a:gd name="T6" fmla="*/ 1154 w 2736"/>
                      <a:gd name="T7" fmla="*/ 13 h 504"/>
                      <a:gd name="T8" fmla="*/ 1147 w 2736"/>
                      <a:gd name="T9" fmla="*/ 55 h 504"/>
                      <a:gd name="T10" fmla="*/ 744 w 2736"/>
                      <a:gd name="T11" fmla="*/ 55 h 504"/>
                      <a:gd name="T12" fmla="*/ 276 w 2736"/>
                      <a:gd name="T13" fmla="*/ 156 h 504"/>
                      <a:gd name="T14" fmla="*/ 0 w 2736"/>
                      <a:gd name="T15" fmla="*/ 270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137" name="Freeform 87"/>
                  <p:cNvSpPr>
                    <a:spLocks/>
                  </p:cNvSpPr>
                  <p:nvPr/>
                </p:nvSpPr>
                <p:spPr bwMode="hidden">
                  <a:xfrm rot="-2777260">
                    <a:off x="3431" y="262"/>
                    <a:ext cx="619" cy="422"/>
                  </a:xfrm>
                  <a:custGeom>
                    <a:avLst/>
                    <a:gdLst>
                      <a:gd name="T0" fmla="*/ 2 w 1769"/>
                      <a:gd name="T1" fmla="*/ 4 h 791"/>
                      <a:gd name="T2" fmla="*/ 170 w 1769"/>
                      <a:gd name="T3" fmla="*/ 30 h 791"/>
                      <a:gd name="T4" fmla="*/ 405 w 1769"/>
                      <a:gd name="T5" fmla="*/ 107 h 791"/>
                      <a:gd name="T6" fmla="*/ 564 w 1769"/>
                      <a:gd name="T7" fmla="*/ 230 h 791"/>
                      <a:gd name="T8" fmla="*/ 614 w 1769"/>
                      <a:gd name="T9" fmla="*/ 325 h 791"/>
                      <a:gd name="T10" fmla="*/ 591 w 1769"/>
                      <a:gd name="T11" fmla="*/ 420 h 791"/>
                      <a:gd name="T12" fmla="*/ 556 w 1769"/>
                      <a:gd name="T13" fmla="*/ 337 h 791"/>
                      <a:gd name="T14" fmla="*/ 486 w 1769"/>
                      <a:gd name="T15" fmla="*/ 242 h 791"/>
                      <a:gd name="T16" fmla="*/ 388 w 1769"/>
                      <a:gd name="T17" fmla="*/ 158 h 791"/>
                      <a:gd name="T18" fmla="*/ 203 w 1769"/>
                      <a:gd name="T19" fmla="*/ 81 h 791"/>
                      <a:gd name="T20" fmla="*/ 0 w 1769"/>
                      <a:gd name="T21" fmla="*/ 41 h 791"/>
                      <a:gd name="T22" fmla="*/ 2 w 1769"/>
                      <a:gd name="T23" fmla="*/ 4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109" name="Group 88"/>
                <p:cNvGrpSpPr>
                  <a:grpSpLocks/>
                </p:cNvGrpSpPr>
                <p:nvPr/>
              </p:nvGrpSpPr>
              <p:grpSpPr bwMode="auto">
                <a:xfrm>
                  <a:off x="4215" y="2"/>
                  <a:ext cx="95" cy="567"/>
                  <a:chOff x="2730" y="32"/>
                  <a:chExt cx="243" cy="1448"/>
                </a:xfrm>
              </p:grpSpPr>
              <p:sp>
                <p:nvSpPr>
                  <p:cNvPr id="2134" name="Freeform 89"/>
                  <p:cNvSpPr>
                    <a:spLocks/>
                  </p:cNvSpPr>
                  <p:nvPr/>
                </p:nvSpPr>
                <p:spPr bwMode="hidden">
                  <a:xfrm rot="-4903748">
                    <a:off x="2297" y="959"/>
                    <a:ext cx="954" cy="87"/>
                  </a:xfrm>
                  <a:custGeom>
                    <a:avLst/>
                    <a:gdLst>
                      <a:gd name="T0" fmla="*/ 0 w 2736"/>
                      <a:gd name="T1" fmla="*/ 87 h 504"/>
                      <a:gd name="T2" fmla="*/ 301 w 2736"/>
                      <a:gd name="T3" fmla="*/ 29 h 504"/>
                      <a:gd name="T4" fmla="*/ 619 w 2736"/>
                      <a:gd name="T5" fmla="*/ 4 h 504"/>
                      <a:gd name="T6" fmla="*/ 954 w 2736"/>
                      <a:gd name="T7" fmla="*/ 4 h 504"/>
                      <a:gd name="T8" fmla="*/ 948 w 2736"/>
                      <a:gd name="T9" fmla="*/ 18 h 504"/>
                      <a:gd name="T10" fmla="*/ 615 w 2736"/>
                      <a:gd name="T11" fmla="*/ 18 h 504"/>
                      <a:gd name="T12" fmla="*/ 228 w 2736"/>
                      <a:gd name="T13" fmla="*/ 50 h 504"/>
                      <a:gd name="T14" fmla="*/ 0 w 2736"/>
                      <a:gd name="T15" fmla="*/ 87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135" name="Freeform 90"/>
                  <p:cNvSpPr>
                    <a:spLocks/>
                  </p:cNvSpPr>
                  <p:nvPr/>
                </p:nvSpPr>
                <p:spPr bwMode="hidden">
                  <a:xfrm rot="-4903748">
                    <a:off x="2650" y="222"/>
                    <a:ext cx="511" cy="133"/>
                  </a:xfrm>
                  <a:custGeom>
                    <a:avLst/>
                    <a:gdLst>
                      <a:gd name="T0" fmla="*/ 1 w 1769"/>
                      <a:gd name="T1" fmla="*/ 1 h 791"/>
                      <a:gd name="T2" fmla="*/ 140 w 1769"/>
                      <a:gd name="T3" fmla="*/ 9 h 791"/>
                      <a:gd name="T4" fmla="*/ 334 w 1769"/>
                      <a:gd name="T5" fmla="*/ 34 h 791"/>
                      <a:gd name="T6" fmla="*/ 465 w 1769"/>
                      <a:gd name="T7" fmla="*/ 73 h 791"/>
                      <a:gd name="T8" fmla="*/ 507 w 1769"/>
                      <a:gd name="T9" fmla="*/ 102 h 791"/>
                      <a:gd name="T10" fmla="*/ 488 w 1769"/>
                      <a:gd name="T11" fmla="*/ 132 h 791"/>
                      <a:gd name="T12" fmla="*/ 459 w 1769"/>
                      <a:gd name="T13" fmla="*/ 106 h 791"/>
                      <a:gd name="T14" fmla="*/ 401 w 1769"/>
                      <a:gd name="T15" fmla="*/ 76 h 791"/>
                      <a:gd name="T16" fmla="*/ 320 w 1769"/>
                      <a:gd name="T17" fmla="*/ 50 h 791"/>
                      <a:gd name="T18" fmla="*/ 168 w 1769"/>
                      <a:gd name="T19" fmla="*/ 26 h 791"/>
                      <a:gd name="T20" fmla="*/ 0 w 1769"/>
                      <a:gd name="T21" fmla="*/ 13 h 791"/>
                      <a:gd name="T22" fmla="*/ 1 w 1769"/>
                      <a:gd name="T23" fmla="*/ 1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110" name="Group 91"/>
                <p:cNvGrpSpPr>
                  <a:grpSpLocks/>
                </p:cNvGrpSpPr>
                <p:nvPr/>
              </p:nvGrpSpPr>
              <p:grpSpPr bwMode="auto">
                <a:xfrm>
                  <a:off x="3514" y="683"/>
                  <a:ext cx="425" cy="960"/>
                  <a:chOff x="943" y="1769"/>
                  <a:chExt cx="1085" cy="2450"/>
                </a:xfrm>
              </p:grpSpPr>
              <p:sp>
                <p:nvSpPr>
                  <p:cNvPr id="2132" name="Freeform 92"/>
                  <p:cNvSpPr>
                    <a:spLocks/>
                  </p:cNvSpPr>
                  <p:nvPr/>
                </p:nvSpPr>
                <p:spPr bwMode="hidden">
                  <a:xfrm rot="18335692" flipH="1">
                    <a:off x="1009" y="2474"/>
                    <a:ext cx="1724" cy="313"/>
                  </a:xfrm>
                  <a:custGeom>
                    <a:avLst/>
                    <a:gdLst>
                      <a:gd name="T0" fmla="*/ 0 w 2736"/>
                      <a:gd name="T1" fmla="*/ 313 h 504"/>
                      <a:gd name="T2" fmla="*/ 544 w 2736"/>
                      <a:gd name="T3" fmla="*/ 104 h 504"/>
                      <a:gd name="T4" fmla="*/ 1119 w 2736"/>
                      <a:gd name="T5" fmla="*/ 15 h 504"/>
                      <a:gd name="T6" fmla="*/ 1724 w 2736"/>
                      <a:gd name="T7" fmla="*/ 15 h 504"/>
                      <a:gd name="T8" fmla="*/ 1714 w 2736"/>
                      <a:gd name="T9" fmla="*/ 64 h 504"/>
                      <a:gd name="T10" fmla="*/ 1112 w 2736"/>
                      <a:gd name="T11" fmla="*/ 64 h 504"/>
                      <a:gd name="T12" fmla="*/ 412 w 2736"/>
                      <a:gd name="T13" fmla="*/ 181 h 504"/>
                      <a:gd name="T14" fmla="*/ 0 w 2736"/>
                      <a:gd name="T15" fmla="*/ 313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133" name="Freeform 93"/>
                  <p:cNvSpPr>
                    <a:spLocks/>
                  </p:cNvSpPr>
                  <p:nvPr/>
                </p:nvSpPr>
                <p:spPr bwMode="hidden">
                  <a:xfrm rot="18335692" flipH="1">
                    <a:off x="731" y="3490"/>
                    <a:ext cx="913" cy="489"/>
                  </a:xfrm>
                  <a:custGeom>
                    <a:avLst/>
                    <a:gdLst>
                      <a:gd name="T0" fmla="*/ 3 w 1769"/>
                      <a:gd name="T1" fmla="*/ 5 h 791"/>
                      <a:gd name="T2" fmla="*/ 250 w 1769"/>
                      <a:gd name="T3" fmla="*/ 35 h 791"/>
                      <a:gd name="T4" fmla="*/ 597 w 1769"/>
                      <a:gd name="T5" fmla="*/ 124 h 791"/>
                      <a:gd name="T6" fmla="*/ 831 w 1769"/>
                      <a:gd name="T7" fmla="*/ 267 h 791"/>
                      <a:gd name="T8" fmla="*/ 906 w 1769"/>
                      <a:gd name="T9" fmla="*/ 376 h 791"/>
                      <a:gd name="T10" fmla="*/ 872 w 1769"/>
                      <a:gd name="T11" fmla="*/ 487 h 791"/>
                      <a:gd name="T12" fmla="*/ 820 w 1769"/>
                      <a:gd name="T13" fmla="*/ 391 h 791"/>
                      <a:gd name="T14" fmla="*/ 717 w 1769"/>
                      <a:gd name="T15" fmla="*/ 281 h 791"/>
                      <a:gd name="T16" fmla="*/ 572 w 1769"/>
                      <a:gd name="T17" fmla="*/ 183 h 791"/>
                      <a:gd name="T18" fmla="*/ 300 w 1769"/>
                      <a:gd name="T19" fmla="*/ 94 h 791"/>
                      <a:gd name="T20" fmla="*/ 0 w 1769"/>
                      <a:gd name="T21" fmla="*/ 47 h 791"/>
                      <a:gd name="T22" fmla="*/ 3 w 1769"/>
                      <a:gd name="T23" fmla="*/ 5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111" name="Group 94"/>
                <p:cNvGrpSpPr>
                  <a:grpSpLocks/>
                </p:cNvGrpSpPr>
                <p:nvPr/>
              </p:nvGrpSpPr>
              <p:grpSpPr bwMode="auto">
                <a:xfrm>
                  <a:off x="3715" y="748"/>
                  <a:ext cx="300" cy="930"/>
                  <a:chOff x="1455" y="1936"/>
                  <a:chExt cx="766" cy="2373"/>
                </a:xfrm>
              </p:grpSpPr>
              <p:sp>
                <p:nvSpPr>
                  <p:cNvPr id="2130" name="Freeform 95"/>
                  <p:cNvSpPr>
                    <a:spLocks/>
                  </p:cNvSpPr>
                  <p:nvPr/>
                </p:nvSpPr>
                <p:spPr bwMode="hidden">
                  <a:xfrm rot="17542885" flipH="1">
                    <a:off x="1268" y="2577"/>
                    <a:ext cx="1594" cy="313"/>
                  </a:xfrm>
                  <a:custGeom>
                    <a:avLst/>
                    <a:gdLst>
                      <a:gd name="T0" fmla="*/ 0 w 2736"/>
                      <a:gd name="T1" fmla="*/ 313 h 504"/>
                      <a:gd name="T2" fmla="*/ 503 w 2736"/>
                      <a:gd name="T3" fmla="*/ 104 h 504"/>
                      <a:gd name="T4" fmla="*/ 1035 w 2736"/>
                      <a:gd name="T5" fmla="*/ 15 h 504"/>
                      <a:gd name="T6" fmla="*/ 1594 w 2736"/>
                      <a:gd name="T7" fmla="*/ 15 h 504"/>
                      <a:gd name="T8" fmla="*/ 1585 w 2736"/>
                      <a:gd name="T9" fmla="*/ 64 h 504"/>
                      <a:gd name="T10" fmla="*/ 1028 w 2736"/>
                      <a:gd name="T11" fmla="*/ 64 h 504"/>
                      <a:gd name="T12" fmla="*/ 381 w 2736"/>
                      <a:gd name="T13" fmla="*/ 181 h 504"/>
                      <a:gd name="T14" fmla="*/ 0 w 2736"/>
                      <a:gd name="T15" fmla="*/ 313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131" name="Freeform 96"/>
                  <p:cNvSpPr>
                    <a:spLocks/>
                  </p:cNvSpPr>
                  <p:nvPr/>
                </p:nvSpPr>
                <p:spPr bwMode="hidden">
                  <a:xfrm rot="17542885" flipH="1">
                    <a:off x="1278" y="3615"/>
                    <a:ext cx="845" cy="489"/>
                  </a:xfrm>
                  <a:custGeom>
                    <a:avLst/>
                    <a:gdLst>
                      <a:gd name="T0" fmla="*/ 2 w 1769"/>
                      <a:gd name="T1" fmla="*/ 5 h 791"/>
                      <a:gd name="T2" fmla="*/ 232 w 1769"/>
                      <a:gd name="T3" fmla="*/ 35 h 791"/>
                      <a:gd name="T4" fmla="*/ 553 w 1769"/>
                      <a:gd name="T5" fmla="*/ 124 h 791"/>
                      <a:gd name="T6" fmla="*/ 770 w 1769"/>
                      <a:gd name="T7" fmla="*/ 267 h 791"/>
                      <a:gd name="T8" fmla="*/ 839 w 1769"/>
                      <a:gd name="T9" fmla="*/ 376 h 791"/>
                      <a:gd name="T10" fmla="*/ 807 w 1769"/>
                      <a:gd name="T11" fmla="*/ 487 h 791"/>
                      <a:gd name="T12" fmla="*/ 759 w 1769"/>
                      <a:gd name="T13" fmla="*/ 391 h 791"/>
                      <a:gd name="T14" fmla="*/ 663 w 1769"/>
                      <a:gd name="T15" fmla="*/ 281 h 791"/>
                      <a:gd name="T16" fmla="*/ 530 w 1769"/>
                      <a:gd name="T17" fmla="*/ 183 h 791"/>
                      <a:gd name="T18" fmla="*/ 278 w 1769"/>
                      <a:gd name="T19" fmla="*/ 94 h 791"/>
                      <a:gd name="T20" fmla="*/ 0 w 1769"/>
                      <a:gd name="T21" fmla="*/ 47 h 791"/>
                      <a:gd name="T22" fmla="*/ 2 w 1769"/>
                      <a:gd name="T23" fmla="*/ 5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112" name="Group 97"/>
                <p:cNvGrpSpPr>
                  <a:grpSpLocks/>
                </p:cNvGrpSpPr>
                <p:nvPr/>
              </p:nvGrpSpPr>
              <p:grpSpPr bwMode="auto">
                <a:xfrm rot="88588">
                  <a:off x="3923" y="769"/>
                  <a:ext cx="180" cy="913"/>
                  <a:chOff x="1956" y="1990"/>
                  <a:chExt cx="492" cy="2604"/>
                </a:xfrm>
              </p:grpSpPr>
              <p:sp>
                <p:nvSpPr>
                  <p:cNvPr id="2128" name="Freeform 98"/>
                  <p:cNvSpPr>
                    <a:spLocks/>
                  </p:cNvSpPr>
                  <p:nvPr/>
                </p:nvSpPr>
                <p:spPr bwMode="hidden">
                  <a:xfrm rot="16782062" flipH="1">
                    <a:off x="1409" y="2667"/>
                    <a:ext cx="1716" cy="302"/>
                  </a:xfrm>
                  <a:custGeom>
                    <a:avLst/>
                    <a:gdLst>
                      <a:gd name="T0" fmla="*/ 0 w 2736"/>
                      <a:gd name="T1" fmla="*/ 302 h 504"/>
                      <a:gd name="T2" fmla="*/ 542 w 2736"/>
                      <a:gd name="T3" fmla="*/ 101 h 504"/>
                      <a:gd name="T4" fmla="*/ 1114 w 2736"/>
                      <a:gd name="T5" fmla="*/ 14 h 504"/>
                      <a:gd name="T6" fmla="*/ 1716 w 2736"/>
                      <a:gd name="T7" fmla="*/ 14 h 504"/>
                      <a:gd name="T8" fmla="*/ 1706 w 2736"/>
                      <a:gd name="T9" fmla="*/ 62 h 504"/>
                      <a:gd name="T10" fmla="*/ 1106 w 2736"/>
                      <a:gd name="T11" fmla="*/ 62 h 504"/>
                      <a:gd name="T12" fmla="*/ 410 w 2736"/>
                      <a:gd name="T13" fmla="*/ 175 h 504"/>
                      <a:gd name="T14" fmla="*/ 0 w 2736"/>
                      <a:gd name="T15" fmla="*/ 302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129" name="Freeform 99"/>
                  <p:cNvSpPr>
                    <a:spLocks/>
                  </p:cNvSpPr>
                  <p:nvPr/>
                </p:nvSpPr>
                <p:spPr bwMode="hidden">
                  <a:xfrm rot="16782062" flipH="1">
                    <a:off x="1696" y="3877"/>
                    <a:ext cx="923" cy="464"/>
                  </a:xfrm>
                  <a:custGeom>
                    <a:avLst/>
                    <a:gdLst>
                      <a:gd name="T0" fmla="*/ 3 w 1769"/>
                      <a:gd name="T1" fmla="*/ 5 h 791"/>
                      <a:gd name="T2" fmla="*/ 253 w 1769"/>
                      <a:gd name="T3" fmla="*/ 33 h 791"/>
                      <a:gd name="T4" fmla="*/ 604 w 1769"/>
                      <a:gd name="T5" fmla="*/ 117 h 791"/>
                      <a:gd name="T6" fmla="*/ 841 w 1769"/>
                      <a:gd name="T7" fmla="*/ 253 h 791"/>
                      <a:gd name="T8" fmla="*/ 916 w 1769"/>
                      <a:gd name="T9" fmla="*/ 357 h 791"/>
                      <a:gd name="T10" fmla="*/ 881 w 1769"/>
                      <a:gd name="T11" fmla="*/ 462 h 791"/>
                      <a:gd name="T12" fmla="*/ 829 w 1769"/>
                      <a:gd name="T13" fmla="*/ 371 h 791"/>
                      <a:gd name="T14" fmla="*/ 725 w 1769"/>
                      <a:gd name="T15" fmla="*/ 266 h 791"/>
                      <a:gd name="T16" fmla="*/ 579 w 1769"/>
                      <a:gd name="T17" fmla="*/ 174 h 791"/>
                      <a:gd name="T18" fmla="*/ 303 w 1769"/>
                      <a:gd name="T19" fmla="*/ 89 h 791"/>
                      <a:gd name="T20" fmla="*/ 0 w 1769"/>
                      <a:gd name="T21" fmla="*/ 45 h 791"/>
                      <a:gd name="T22" fmla="*/ 3 w 1769"/>
                      <a:gd name="T23" fmla="*/ 5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113" name="Group 100"/>
                <p:cNvGrpSpPr>
                  <a:grpSpLocks/>
                </p:cNvGrpSpPr>
                <p:nvPr/>
              </p:nvGrpSpPr>
              <p:grpSpPr bwMode="auto">
                <a:xfrm>
                  <a:off x="4451" y="662"/>
                  <a:ext cx="442" cy="951"/>
                  <a:chOff x="3334" y="1717"/>
                  <a:chExt cx="1125" cy="2426"/>
                </a:xfrm>
              </p:grpSpPr>
              <p:sp>
                <p:nvSpPr>
                  <p:cNvPr id="2126" name="Freeform 101"/>
                  <p:cNvSpPr>
                    <a:spLocks/>
                  </p:cNvSpPr>
                  <p:nvPr/>
                </p:nvSpPr>
                <p:spPr bwMode="hidden">
                  <a:xfrm rot="3144576">
                    <a:off x="2627" y="2423"/>
                    <a:ext cx="1723" cy="312"/>
                  </a:xfrm>
                  <a:custGeom>
                    <a:avLst/>
                    <a:gdLst>
                      <a:gd name="T0" fmla="*/ 0 w 2736"/>
                      <a:gd name="T1" fmla="*/ 312 h 504"/>
                      <a:gd name="T2" fmla="*/ 544 w 2736"/>
                      <a:gd name="T3" fmla="*/ 104 h 504"/>
                      <a:gd name="T4" fmla="*/ 1118 w 2736"/>
                      <a:gd name="T5" fmla="*/ 15 h 504"/>
                      <a:gd name="T6" fmla="*/ 1723 w 2736"/>
                      <a:gd name="T7" fmla="*/ 15 h 504"/>
                      <a:gd name="T8" fmla="*/ 1713 w 2736"/>
                      <a:gd name="T9" fmla="*/ 64 h 504"/>
                      <a:gd name="T10" fmla="*/ 1111 w 2736"/>
                      <a:gd name="T11" fmla="*/ 64 h 504"/>
                      <a:gd name="T12" fmla="*/ 412 w 2736"/>
                      <a:gd name="T13" fmla="*/ 181 h 504"/>
                      <a:gd name="T14" fmla="*/ 0 w 2736"/>
                      <a:gd name="T15" fmla="*/ 312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127" name="Freeform 102"/>
                  <p:cNvSpPr>
                    <a:spLocks/>
                  </p:cNvSpPr>
                  <p:nvPr/>
                </p:nvSpPr>
                <p:spPr bwMode="hidden">
                  <a:xfrm rot="3144576">
                    <a:off x="3752" y="3435"/>
                    <a:ext cx="925" cy="491"/>
                  </a:xfrm>
                  <a:custGeom>
                    <a:avLst/>
                    <a:gdLst>
                      <a:gd name="T0" fmla="*/ 3 w 1769"/>
                      <a:gd name="T1" fmla="*/ 5 h 791"/>
                      <a:gd name="T2" fmla="*/ 254 w 1769"/>
                      <a:gd name="T3" fmla="*/ 35 h 791"/>
                      <a:gd name="T4" fmla="*/ 605 w 1769"/>
                      <a:gd name="T5" fmla="*/ 124 h 791"/>
                      <a:gd name="T6" fmla="*/ 842 w 1769"/>
                      <a:gd name="T7" fmla="*/ 268 h 791"/>
                      <a:gd name="T8" fmla="*/ 918 w 1769"/>
                      <a:gd name="T9" fmla="*/ 378 h 791"/>
                      <a:gd name="T10" fmla="*/ 883 w 1769"/>
                      <a:gd name="T11" fmla="*/ 489 h 791"/>
                      <a:gd name="T12" fmla="*/ 831 w 1769"/>
                      <a:gd name="T13" fmla="*/ 392 h 791"/>
                      <a:gd name="T14" fmla="*/ 726 w 1769"/>
                      <a:gd name="T15" fmla="*/ 282 h 791"/>
                      <a:gd name="T16" fmla="*/ 580 w 1769"/>
                      <a:gd name="T17" fmla="*/ 184 h 791"/>
                      <a:gd name="T18" fmla="*/ 304 w 1769"/>
                      <a:gd name="T19" fmla="*/ 94 h 791"/>
                      <a:gd name="T20" fmla="*/ 0 w 1769"/>
                      <a:gd name="T21" fmla="*/ 47 h 791"/>
                      <a:gd name="T22" fmla="*/ 3 w 1769"/>
                      <a:gd name="T23" fmla="*/ 5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114" name="Group 103"/>
                <p:cNvGrpSpPr>
                  <a:grpSpLocks/>
                </p:cNvGrpSpPr>
                <p:nvPr/>
              </p:nvGrpSpPr>
              <p:grpSpPr bwMode="auto">
                <a:xfrm>
                  <a:off x="4391" y="721"/>
                  <a:ext cx="347" cy="951"/>
                  <a:chOff x="3181" y="1866"/>
                  <a:chExt cx="883" cy="2426"/>
                </a:xfrm>
              </p:grpSpPr>
              <p:sp>
                <p:nvSpPr>
                  <p:cNvPr id="2124" name="Freeform 104"/>
                  <p:cNvSpPr>
                    <a:spLocks/>
                  </p:cNvSpPr>
                  <p:nvPr/>
                </p:nvSpPr>
                <p:spPr bwMode="hidden">
                  <a:xfrm rot="3745735">
                    <a:off x="2509" y="2517"/>
                    <a:ext cx="1643" cy="299"/>
                  </a:xfrm>
                  <a:custGeom>
                    <a:avLst/>
                    <a:gdLst>
                      <a:gd name="T0" fmla="*/ 0 w 2736"/>
                      <a:gd name="T1" fmla="*/ 299 h 504"/>
                      <a:gd name="T2" fmla="*/ 519 w 2736"/>
                      <a:gd name="T3" fmla="*/ 100 h 504"/>
                      <a:gd name="T4" fmla="*/ 1067 w 2736"/>
                      <a:gd name="T5" fmla="*/ 14 h 504"/>
                      <a:gd name="T6" fmla="*/ 1643 w 2736"/>
                      <a:gd name="T7" fmla="*/ 14 h 504"/>
                      <a:gd name="T8" fmla="*/ 1633 w 2736"/>
                      <a:gd name="T9" fmla="*/ 61 h 504"/>
                      <a:gd name="T10" fmla="*/ 1059 w 2736"/>
                      <a:gd name="T11" fmla="*/ 61 h 504"/>
                      <a:gd name="T12" fmla="*/ 393 w 2736"/>
                      <a:gd name="T13" fmla="*/ 173 h 504"/>
                      <a:gd name="T14" fmla="*/ 0 w 2736"/>
                      <a:gd name="T15" fmla="*/ 299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125" name="Freeform 105"/>
                  <p:cNvSpPr>
                    <a:spLocks/>
                  </p:cNvSpPr>
                  <p:nvPr/>
                </p:nvSpPr>
                <p:spPr bwMode="hidden">
                  <a:xfrm rot="3745735">
                    <a:off x="3387" y="3588"/>
                    <a:ext cx="885" cy="469"/>
                  </a:xfrm>
                  <a:custGeom>
                    <a:avLst/>
                    <a:gdLst>
                      <a:gd name="T0" fmla="*/ 3 w 1769"/>
                      <a:gd name="T1" fmla="*/ 5 h 791"/>
                      <a:gd name="T2" fmla="*/ 243 w 1769"/>
                      <a:gd name="T3" fmla="*/ 33 h 791"/>
                      <a:gd name="T4" fmla="*/ 579 w 1769"/>
                      <a:gd name="T5" fmla="*/ 119 h 791"/>
                      <a:gd name="T6" fmla="*/ 806 w 1769"/>
                      <a:gd name="T7" fmla="*/ 256 h 791"/>
                      <a:gd name="T8" fmla="*/ 878 w 1769"/>
                      <a:gd name="T9" fmla="*/ 361 h 791"/>
                      <a:gd name="T10" fmla="*/ 845 w 1769"/>
                      <a:gd name="T11" fmla="*/ 467 h 791"/>
                      <a:gd name="T12" fmla="*/ 795 w 1769"/>
                      <a:gd name="T13" fmla="*/ 375 h 791"/>
                      <a:gd name="T14" fmla="*/ 695 w 1769"/>
                      <a:gd name="T15" fmla="*/ 269 h 791"/>
                      <a:gd name="T16" fmla="*/ 555 w 1769"/>
                      <a:gd name="T17" fmla="*/ 176 h 791"/>
                      <a:gd name="T18" fmla="*/ 291 w 1769"/>
                      <a:gd name="T19" fmla="*/ 90 h 791"/>
                      <a:gd name="T20" fmla="*/ 0 w 1769"/>
                      <a:gd name="T21" fmla="*/ 45 h 791"/>
                      <a:gd name="T22" fmla="*/ 3 w 1769"/>
                      <a:gd name="T23" fmla="*/ 5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115" name="Group 106"/>
                <p:cNvGrpSpPr>
                  <a:grpSpLocks/>
                </p:cNvGrpSpPr>
                <p:nvPr/>
              </p:nvGrpSpPr>
              <p:grpSpPr bwMode="auto">
                <a:xfrm>
                  <a:off x="4323" y="767"/>
                  <a:ext cx="243" cy="935"/>
                  <a:chOff x="3006" y="1983"/>
                  <a:chExt cx="619" cy="2386"/>
                </a:xfrm>
              </p:grpSpPr>
              <p:sp>
                <p:nvSpPr>
                  <p:cNvPr id="2122" name="Freeform 107"/>
                  <p:cNvSpPr>
                    <a:spLocks/>
                  </p:cNvSpPr>
                  <p:nvPr/>
                </p:nvSpPr>
                <p:spPr bwMode="hidden">
                  <a:xfrm rot="4286818">
                    <a:off x="2328" y="2644"/>
                    <a:ext cx="1600" cy="244"/>
                  </a:xfrm>
                  <a:custGeom>
                    <a:avLst/>
                    <a:gdLst>
                      <a:gd name="T0" fmla="*/ 0 w 2736"/>
                      <a:gd name="T1" fmla="*/ 244 h 504"/>
                      <a:gd name="T2" fmla="*/ 505 w 2736"/>
                      <a:gd name="T3" fmla="*/ 81 h 504"/>
                      <a:gd name="T4" fmla="*/ 1039 w 2736"/>
                      <a:gd name="T5" fmla="*/ 12 h 504"/>
                      <a:gd name="T6" fmla="*/ 1600 w 2736"/>
                      <a:gd name="T7" fmla="*/ 12 h 504"/>
                      <a:gd name="T8" fmla="*/ 1591 w 2736"/>
                      <a:gd name="T9" fmla="*/ 50 h 504"/>
                      <a:gd name="T10" fmla="*/ 1032 w 2736"/>
                      <a:gd name="T11" fmla="*/ 50 h 504"/>
                      <a:gd name="T12" fmla="*/ 382 w 2736"/>
                      <a:gd name="T13" fmla="*/ 141 h 504"/>
                      <a:gd name="T14" fmla="*/ 0 w 2736"/>
                      <a:gd name="T15" fmla="*/ 24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123" name="Freeform 108"/>
                  <p:cNvSpPr>
                    <a:spLocks/>
                  </p:cNvSpPr>
                  <p:nvPr/>
                </p:nvSpPr>
                <p:spPr bwMode="hidden">
                  <a:xfrm rot="4286818">
                    <a:off x="3003" y="3721"/>
                    <a:ext cx="857" cy="386"/>
                  </a:xfrm>
                  <a:custGeom>
                    <a:avLst/>
                    <a:gdLst>
                      <a:gd name="T0" fmla="*/ 2 w 1769"/>
                      <a:gd name="T1" fmla="*/ 4 h 791"/>
                      <a:gd name="T2" fmla="*/ 235 w 1769"/>
                      <a:gd name="T3" fmla="*/ 27 h 791"/>
                      <a:gd name="T4" fmla="*/ 561 w 1769"/>
                      <a:gd name="T5" fmla="*/ 98 h 791"/>
                      <a:gd name="T6" fmla="*/ 780 w 1769"/>
                      <a:gd name="T7" fmla="*/ 211 h 791"/>
                      <a:gd name="T8" fmla="*/ 851 w 1769"/>
                      <a:gd name="T9" fmla="*/ 297 h 791"/>
                      <a:gd name="T10" fmla="*/ 818 w 1769"/>
                      <a:gd name="T11" fmla="*/ 384 h 791"/>
                      <a:gd name="T12" fmla="*/ 770 w 1769"/>
                      <a:gd name="T13" fmla="*/ 308 h 791"/>
                      <a:gd name="T14" fmla="*/ 673 w 1769"/>
                      <a:gd name="T15" fmla="*/ 222 h 791"/>
                      <a:gd name="T16" fmla="*/ 537 w 1769"/>
                      <a:gd name="T17" fmla="*/ 144 h 791"/>
                      <a:gd name="T18" fmla="*/ 281 w 1769"/>
                      <a:gd name="T19" fmla="*/ 74 h 791"/>
                      <a:gd name="T20" fmla="*/ 0 w 1769"/>
                      <a:gd name="T21" fmla="*/ 37 h 791"/>
                      <a:gd name="T22" fmla="*/ 2 w 1769"/>
                      <a:gd name="T23" fmla="*/ 4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116" name="Group 109"/>
                <p:cNvGrpSpPr>
                  <a:grpSpLocks/>
                </p:cNvGrpSpPr>
                <p:nvPr/>
              </p:nvGrpSpPr>
              <p:grpSpPr bwMode="auto">
                <a:xfrm>
                  <a:off x="4249" y="813"/>
                  <a:ext cx="159" cy="870"/>
                  <a:chOff x="2819" y="2101"/>
                  <a:chExt cx="405" cy="2219"/>
                </a:xfrm>
              </p:grpSpPr>
              <p:sp>
                <p:nvSpPr>
                  <p:cNvPr id="2120" name="Freeform 110"/>
                  <p:cNvSpPr>
                    <a:spLocks/>
                  </p:cNvSpPr>
                  <p:nvPr/>
                </p:nvSpPr>
                <p:spPr bwMode="hidden">
                  <a:xfrm rot="4898956">
                    <a:off x="2218" y="2695"/>
                    <a:ext cx="1451" cy="247"/>
                  </a:xfrm>
                  <a:custGeom>
                    <a:avLst/>
                    <a:gdLst>
                      <a:gd name="T0" fmla="*/ 0 w 2736"/>
                      <a:gd name="T1" fmla="*/ 247 h 504"/>
                      <a:gd name="T2" fmla="*/ 458 w 2736"/>
                      <a:gd name="T3" fmla="*/ 82 h 504"/>
                      <a:gd name="T4" fmla="*/ 942 w 2736"/>
                      <a:gd name="T5" fmla="*/ 12 h 504"/>
                      <a:gd name="T6" fmla="*/ 1451 w 2736"/>
                      <a:gd name="T7" fmla="*/ 12 h 504"/>
                      <a:gd name="T8" fmla="*/ 1443 w 2736"/>
                      <a:gd name="T9" fmla="*/ 50 h 504"/>
                      <a:gd name="T10" fmla="*/ 936 w 2736"/>
                      <a:gd name="T11" fmla="*/ 50 h 504"/>
                      <a:gd name="T12" fmla="*/ 347 w 2736"/>
                      <a:gd name="T13" fmla="*/ 143 h 504"/>
                      <a:gd name="T14" fmla="*/ 0 w 2736"/>
                      <a:gd name="T15" fmla="*/ 247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121" name="Freeform 111"/>
                  <p:cNvSpPr>
                    <a:spLocks/>
                  </p:cNvSpPr>
                  <p:nvPr/>
                </p:nvSpPr>
                <p:spPr bwMode="hidden">
                  <a:xfrm rot="4898956">
                    <a:off x="2637" y="3705"/>
                    <a:ext cx="789" cy="386"/>
                  </a:xfrm>
                  <a:custGeom>
                    <a:avLst/>
                    <a:gdLst>
                      <a:gd name="T0" fmla="*/ 2 w 1769"/>
                      <a:gd name="T1" fmla="*/ 4 h 791"/>
                      <a:gd name="T2" fmla="*/ 216 w 1769"/>
                      <a:gd name="T3" fmla="*/ 27 h 791"/>
                      <a:gd name="T4" fmla="*/ 516 w 1769"/>
                      <a:gd name="T5" fmla="*/ 98 h 791"/>
                      <a:gd name="T6" fmla="*/ 719 w 1769"/>
                      <a:gd name="T7" fmla="*/ 211 h 791"/>
                      <a:gd name="T8" fmla="*/ 783 w 1769"/>
                      <a:gd name="T9" fmla="*/ 297 h 791"/>
                      <a:gd name="T10" fmla="*/ 753 w 1769"/>
                      <a:gd name="T11" fmla="*/ 384 h 791"/>
                      <a:gd name="T12" fmla="*/ 709 w 1769"/>
                      <a:gd name="T13" fmla="*/ 308 h 791"/>
                      <a:gd name="T14" fmla="*/ 620 w 1769"/>
                      <a:gd name="T15" fmla="*/ 222 h 791"/>
                      <a:gd name="T16" fmla="*/ 495 w 1769"/>
                      <a:gd name="T17" fmla="*/ 144 h 791"/>
                      <a:gd name="T18" fmla="*/ 259 w 1769"/>
                      <a:gd name="T19" fmla="*/ 74 h 791"/>
                      <a:gd name="T20" fmla="*/ 0 w 1769"/>
                      <a:gd name="T21" fmla="*/ 37 h 791"/>
                      <a:gd name="T22" fmla="*/ 2 w 1769"/>
                      <a:gd name="T23" fmla="*/ 4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117" name="Group 112"/>
                <p:cNvGrpSpPr>
                  <a:grpSpLocks/>
                </p:cNvGrpSpPr>
                <p:nvPr/>
              </p:nvGrpSpPr>
              <p:grpSpPr bwMode="auto">
                <a:xfrm>
                  <a:off x="4045" y="826"/>
                  <a:ext cx="167" cy="857"/>
                  <a:chOff x="2287" y="2135"/>
                  <a:chExt cx="426" cy="2185"/>
                </a:xfrm>
              </p:grpSpPr>
              <p:sp>
                <p:nvSpPr>
                  <p:cNvPr id="2118" name="Freeform 113"/>
                  <p:cNvSpPr>
                    <a:spLocks/>
                  </p:cNvSpPr>
                  <p:nvPr/>
                </p:nvSpPr>
                <p:spPr bwMode="hidden">
                  <a:xfrm rot="5755659">
                    <a:off x="1903" y="2758"/>
                    <a:ext cx="1432" cy="186"/>
                  </a:xfrm>
                  <a:custGeom>
                    <a:avLst/>
                    <a:gdLst>
                      <a:gd name="T0" fmla="*/ 0 w 2736"/>
                      <a:gd name="T1" fmla="*/ 186 h 504"/>
                      <a:gd name="T2" fmla="*/ 452 w 2736"/>
                      <a:gd name="T3" fmla="*/ 62 h 504"/>
                      <a:gd name="T4" fmla="*/ 930 w 2736"/>
                      <a:gd name="T5" fmla="*/ 9 h 504"/>
                      <a:gd name="T6" fmla="*/ 1432 w 2736"/>
                      <a:gd name="T7" fmla="*/ 9 h 504"/>
                      <a:gd name="T8" fmla="*/ 1424 w 2736"/>
                      <a:gd name="T9" fmla="*/ 38 h 504"/>
                      <a:gd name="T10" fmla="*/ 923 w 2736"/>
                      <a:gd name="T11" fmla="*/ 38 h 504"/>
                      <a:gd name="T12" fmla="*/ 342 w 2736"/>
                      <a:gd name="T13" fmla="*/ 108 h 504"/>
                      <a:gd name="T14" fmla="*/ 0 w 2736"/>
                      <a:gd name="T15" fmla="*/ 186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119" name="Freeform 114"/>
                  <p:cNvSpPr>
                    <a:spLocks/>
                  </p:cNvSpPr>
                  <p:nvPr/>
                </p:nvSpPr>
                <p:spPr bwMode="hidden">
                  <a:xfrm rot="5755659">
                    <a:off x="2051" y="3762"/>
                    <a:ext cx="767" cy="294"/>
                  </a:xfrm>
                  <a:custGeom>
                    <a:avLst/>
                    <a:gdLst>
                      <a:gd name="T0" fmla="*/ 2 w 1769"/>
                      <a:gd name="T1" fmla="*/ 3 h 791"/>
                      <a:gd name="T2" fmla="*/ 210 w 1769"/>
                      <a:gd name="T3" fmla="*/ 21 h 791"/>
                      <a:gd name="T4" fmla="*/ 502 w 1769"/>
                      <a:gd name="T5" fmla="*/ 74 h 791"/>
                      <a:gd name="T6" fmla="*/ 698 w 1769"/>
                      <a:gd name="T7" fmla="*/ 161 h 791"/>
                      <a:gd name="T8" fmla="*/ 761 w 1769"/>
                      <a:gd name="T9" fmla="*/ 226 h 791"/>
                      <a:gd name="T10" fmla="*/ 732 w 1769"/>
                      <a:gd name="T11" fmla="*/ 293 h 791"/>
                      <a:gd name="T12" fmla="*/ 689 w 1769"/>
                      <a:gd name="T13" fmla="*/ 235 h 791"/>
                      <a:gd name="T14" fmla="*/ 602 w 1769"/>
                      <a:gd name="T15" fmla="*/ 169 h 791"/>
                      <a:gd name="T16" fmla="*/ 481 w 1769"/>
                      <a:gd name="T17" fmla="*/ 110 h 791"/>
                      <a:gd name="T18" fmla="*/ 252 w 1769"/>
                      <a:gd name="T19" fmla="*/ 56 h 791"/>
                      <a:gd name="T20" fmla="*/ 0 w 1769"/>
                      <a:gd name="T21" fmla="*/ 28 h 791"/>
                      <a:gd name="T22" fmla="*/ 2 w 1769"/>
                      <a:gd name="T23" fmla="*/ 3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</p:grpSp>
          <p:sp>
            <p:nvSpPr>
              <p:cNvPr id="2062" name="Freeform 115"/>
              <p:cNvSpPr>
                <a:spLocks/>
              </p:cNvSpPr>
              <p:nvPr/>
            </p:nvSpPr>
            <p:spPr bwMode="hidden">
              <a:xfrm flipH="1">
                <a:off x="3873" y="934"/>
                <a:ext cx="190" cy="580"/>
              </a:xfrm>
              <a:custGeom>
                <a:avLst/>
                <a:gdLst>
                  <a:gd name="T0" fmla="*/ 0 w 776"/>
                  <a:gd name="T1" fmla="*/ 16 h 2368"/>
                  <a:gd name="T2" fmla="*/ 59 w 776"/>
                  <a:gd name="T3" fmla="*/ 4 h 2368"/>
                  <a:gd name="T4" fmla="*/ 24 w 776"/>
                  <a:gd name="T5" fmla="*/ 39 h 2368"/>
                  <a:gd name="T6" fmla="*/ 82 w 776"/>
                  <a:gd name="T7" fmla="*/ 39 h 2368"/>
                  <a:gd name="T8" fmla="*/ 47 w 776"/>
                  <a:gd name="T9" fmla="*/ 74 h 2368"/>
                  <a:gd name="T10" fmla="*/ 94 w 776"/>
                  <a:gd name="T11" fmla="*/ 86 h 2368"/>
                  <a:gd name="T12" fmla="*/ 71 w 776"/>
                  <a:gd name="T13" fmla="*/ 110 h 2368"/>
                  <a:gd name="T14" fmla="*/ 118 w 776"/>
                  <a:gd name="T15" fmla="*/ 121 h 2368"/>
                  <a:gd name="T16" fmla="*/ 94 w 776"/>
                  <a:gd name="T17" fmla="*/ 145 h 2368"/>
                  <a:gd name="T18" fmla="*/ 129 w 776"/>
                  <a:gd name="T19" fmla="*/ 157 h 2368"/>
                  <a:gd name="T20" fmla="*/ 118 w 776"/>
                  <a:gd name="T21" fmla="*/ 180 h 2368"/>
                  <a:gd name="T22" fmla="*/ 141 w 776"/>
                  <a:gd name="T23" fmla="*/ 204 h 2368"/>
                  <a:gd name="T24" fmla="*/ 141 w 776"/>
                  <a:gd name="T25" fmla="*/ 227 h 2368"/>
                  <a:gd name="T26" fmla="*/ 165 w 776"/>
                  <a:gd name="T27" fmla="*/ 263 h 2368"/>
                  <a:gd name="T28" fmla="*/ 153 w 776"/>
                  <a:gd name="T29" fmla="*/ 298 h 2368"/>
                  <a:gd name="T30" fmla="*/ 176 w 776"/>
                  <a:gd name="T31" fmla="*/ 321 h 2368"/>
                  <a:gd name="T32" fmla="*/ 165 w 776"/>
                  <a:gd name="T33" fmla="*/ 357 h 2368"/>
                  <a:gd name="T34" fmla="*/ 176 w 776"/>
                  <a:gd name="T35" fmla="*/ 392 h 2368"/>
                  <a:gd name="T36" fmla="*/ 165 w 776"/>
                  <a:gd name="T37" fmla="*/ 415 h 2368"/>
                  <a:gd name="T38" fmla="*/ 188 w 776"/>
                  <a:gd name="T39" fmla="*/ 451 h 2368"/>
                  <a:gd name="T40" fmla="*/ 176 w 776"/>
                  <a:gd name="T41" fmla="*/ 486 h 2368"/>
                  <a:gd name="T42" fmla="*/ 188 w 776"/>
                  <a:gd name="T43" fmla="*/ 533 h 2368"/>
                  <a:gd name="T44" fmla="*/ 176 w 776"/>
                  <a:gd name="T45" fmla="*/ 545 h 2368"/>
                  <a:gd name="T46" fmla="*/ 188 w 776"/>
                  <a:gd name="T47" fmla="*/ 580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063" name="Arc 116"/>
              <p:cNvSpPr>
                <a:spLocks/>
              </p:cNvSpPr>
              <p:nvPr/>
            </p:nvSpPr>
            <p:spPr bwMode="hidden">
              <a:xfrm flipH="1">
                <a:off x="3527" y="725"/>
                <a:ext cx="832" cy="900"/>
              </a:xfrm>
              <a:custGeom>
                <a:avLst/>
                <a:gdLst>
                  <a:gd name="T0" fmla="*/ 8 w 21600"/>
                  <a:gd name="T1" fmla="*/ 0 h 21602"/>
                  <a:gd name="T2" fmla="*/ 32 w 21600"/>
                  <a:gd name="T3" fmla="*/ 37 h 21602"/>
                  <a:gd name="T4" fmla="*/ 0 w 21600"/>
                  <a:gd name="T5" fmla="*/ 36 h 2160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1600" h="21602" fill="none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</a:path>
                  <a:path w="21600" h="21602" stroke="0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  <a:lnTo>
                      <a:pt x="0" y="20897"/>
                    </a:lnTo>
                    <a:lnTo>
                      <a:pt x="5466" y="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064" name="Arc 117"/>
              <p:cNvSpPr>
                <a:spLocks/>
              </p:cNvSpPr>
              <p:nvPr/>
            </p:nvSpPr>
            <p:spPr bwMode="hidden">
              <a:xfrm flipV="1">
                <a:off x="4278" y="179"/>
                <a:ext cx="1007" cy="802"/>
              </a:xfrm>
              <a:custGeom>
                <a:avLst/>
                <a:gdLst>
                  <a:gd name="T0" fmla="*/ 28 w 36729"/>
                  <a:gd name="T1" fmla="*/ 14 h 21600"/>
                  <a:gd name="T2" fmla="*/ 0 w 36729"/>
                  <a:gd name="T3" fmla="*/ 17 h 21600"/>
                  <a:gd name="T4" fmla="*/ 13 w 36729"/>
                  <a:gd name="T5" fmla="*/ 0 h 2160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6729" h="21600" fill="none" extrusionOk="0">
                    <a:moveTo>
                      <a:pt x="36729" y="10451"/>
                    </a:moveTo>
                    <a:cubicBezTo>
                      <a:pt x="32926" y="17330"/>
                      <a:pt x="25686" y="21599"/>
                      <a:pt x="17826" y="21600"/>
                    </a:cubicBezTo>
                    <a:cubicBezTo>
                      <a:pt x="10696" y="21600"/>
                      <a:pt x="4025" y="18081"/>
                      <a:pt x="-1" y="12197"/>
                    </a:cubicBezTo>
                  </a:path>
                  <a:path w="36729" h="21600" stroke="0" extrusionOk="0">
                    <a:moveTo>
                      <a:pt x="36729" y="10451"/>
                    </a:moveTo>
                    <a:cubicBezTo>
                      <a:pt x="32926" y="17330"/>
                      <a:pt x="25686" y="21599"/>
                      <a:pt x="17826" y="21600"/>
                    </a:cubicBezTo>
                    <a:cubicBezTo>
                      <a:pt x="10696" y="21600"/>
                      <a:pt x="4025" y="18081"/>
                      <a:pt x="-1" y="12197"/>
                    </a:cubicBezTo>
                    <a:lnTo>
                      <a:pt x="17826" y="0"/>
                    </a:lnTo>
                    <a:lnTo>
                      <a:pt x="36729" y="10451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065" name="Arc 118"/>
              <p:cNvSpPr>
                <a:spLocks/>
              </p:cNvSpPr>
              <p:nvPr/>
            </p:nvSpPr>
            <p:spPr bwMode="hidden">
              <a:xfrm flipH="1">
                <a:off x="3612" y="580"/>
                <a:ext cx="485" cy="933"/>
              </a:xfrm>
              <a:custGeom>
                <a:avLst/>
                <a:gdLst>
                  <a:gd name="T0" fmla="*/ 0 w 28940"/>
                  <a:gd name="T1" fmla="*/ 2 h 22305"/>
                  <a:gd name="T2" fmla="*/ 8 w 28940"/>
                  <a:gd name="T3" fmla="*/ 39 h 22305"/>
                  <a:gd name="T4" fmla="*/ 2 w 28940"/>
                  <a:gd name="T5" fmla="*/ 38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8940" h="22305" fill="none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</a:path>
                  <a:path w="28940" h="22305" stroke="0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  <a:lnTo>
                      <a:pt x="7340" y="21600"/>
                    </a:lnTo>
                    <a:lnTo>
                      <a:pt x="0" y="1285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066" name="Arc 119"/>
              <p:cNvSpPr>
                <a:spLocks/>
              </p:cNvSpPr>
              <p:nvPr/>
            </p:nvSpPr>
            <p:spPr bwMode="hidden">
              <a:xfrm flipH="1">
                <a:off x="3267" y="628"/>
                <a:ext cx="791" cy="928"/>
              </a:xfrm>
              <a:custGeom>
                <a:avLst/>
                <a:gdLst>
                  <a:gd name="T0" fmla="*/ 0 w 30473"/>
                  <a:gd name="T1" fmla="*/ 3 h 22305"/>
                  <a:gd name="T2" fmla="*/ 21 w 30473"/>
                  <a:gd name="T3" fmla="*/ 39 h 22305"/>
                  <a:gd name="T4" fmla="*/ 6 w 30473"/>
                  <a:gd name="T5" fmla="*/ 37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0473" h="22305" fill="none" extrusionOk="0">
                    <a:moveTo>
                      <a:pt x="-1" y="1906"/>
                    </a:moveTo>
                    <a:cubicBezTo>
                      <a:pt x="2789" y="649"/>
                      <a:pt x="5813" y="-1"/>
                      <a:pt x="8873" y="0"/>
                    </a:cubicBezTo>
                    <a:cubicBezTo>
                      <a:pt x="20802" y="0"/>
                      <a:pt x="30473" y="9670"/>
                      <a:pt x="30473" y="21600"/>
                    </a:cubicBezTo>
                    <a:cubicBezTo>
                      <a:pt x="30473" y="21835"/>
                      <a:pt x="30469" y="22070"/>
                      <a:pt x="30461" y="22304"/>
                    </a:cubicBezTo>
                  </a:path>
                  <a:path w="30473" h="22305" stroke="0" extrusionOk="0">
                    <a:moveTo>
                      <a:pt x="-1" y="1906"/>
                    </a:moveTo>
                    <a:cubicBezTo>
                      <a:pt x="2789" y="649"/>
                      <a:pt x="5813" y="-1"/>
                      <a:pt x="8873" y="0"/>
                    </a:cubicBezTo>
                    <a:cubicBezTo>
                      <a:pt x="20802" y="0"/>
                      <a:pt x="30473" y="9670"/>
                      <a:pt x="30473" y="21600"/>
                    </a:cubicBezTo>
                    <a:cubicBezTo>
                      <a:pt x="30473" y="21835"/>
                      <a:pt x="30469" y="22070"/>
                      <a:pt x="30461" y="22304"/>
                    </a:cubicBezTo>
                    <a:lnTo>
                      <a:pt x="8873" y="21600"/>
                    </a:lnTo>
                    <a:lnTo>
                      <a:pt x="-1" y="1906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067" name="Arc 120"/>
              <p:cNvSpPr>
                <a:spLocks/>
              </p:cNvSpPr>
              <p:nvPr/>
            </p:nvSpPr>
            <p:spPr bwMode="hidden">
              <a:xfrm flipH="1">
                <a:off x="3197" y="458"/>
                <a:ext cx="932" cy="933"/>
              </a:xfrm>
              <a:custGeom>
                <a:avLst/>
                <a:gdLst>
                  <a:gd name="T0" fmla="*/ 0 w 34455"/>
                  <a:gd name="T1" fmla="*/ 7 h 22305"/>
                  <a:gd name="T2" fmla="*/ 25 w 34455"/>
                  <a:gd name="T3" fmla="*/ 39 h 22305"/>
                  <a:gd name="T4" fmla="*/ 9 w 34455"/>
                  <a:gd name="T5" fmla="*/ 38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4455" h="22305" fill="none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</a:path>
                  <a:path w="34455" h="22305" stroke="0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  <a:lnTo>
                      <a:pt x="12855" y="21600"/>
                    </a:lnTo>
                    <a:lnTo>
                      <a:pt x="0" y="4241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068" name="Arc 121"/>
              <p:cNvSpPr>
                <a:spLocks/>
              </p:cNvSpPr>
              <p:nvPr/>
            </p:nvSpPr>
            <p:spPr bwMode="hidden">
              <a:xfrm>
                <a:off x="4229" y="589"/>
                <a:ext cx="149" cy="933"/>
              </a:xfrm>
              <a:custGeom>
                <a:avLst/>
                <a:gdLst>
                  <a:gd name="T0" fmla="*/ 0 w 34812"/>
                  <a:gd name="T1" fmla="*/ 8 h 22305"/>
                  <a:gd name="T2" fmla="*/ 1 w 34812"/>
                  <a:gd name="T3" fmla="*/ 39 h 22305"/>
                  <a:gd name="T4" fmla="*/ 0 w 34812"/>
                  <a:gd name="T5" fmla="*/ 38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lnTo>
                      <a:pt x="-1" y="4511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069" name="Arc 122"/>
              <p:cNvSpPr>
                <a:spLocks/>
              </p:cNvSpPr>
              <p:nvPr/>
            </p:nvSpPr>
            <p:spPr bwMode="hidden">
              <a:xfrm>
                <a:off x="4269" y="585"/>
                <a:ext cx="393" cy="933"/>
              </a:xfrm>
              <a:custGeom>
                <a:avLst/>
                <a:gdLst>
                  <a:gd name="T0" fmla="*/ 0 w 34812"/>
                  <a:gd name="T1" fmla="*/ 8 h 22305"/>
                  <a:gd name="T2" fmla="*/ 4 w 34812"/>
                  <a:gd name="T3" fmla="*/ 39 h 22305"/>
                  <a:gd name="T4" fmla="*/ 2 w 34812"/>
                  <a:gd name="T5" fmla="*/ 38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lnTo>
                      <a:pt x="-1" y="4511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070" name="Arc 123"/>
              <p:cNvSpPr>
                <a:spLocks/>
              </p:cNvSpPr>
              <p:nvPr/>
            </p:nvSpPr>
            <p:spPr bwMode="hidden">
              <a:xfrm>
                <a:off x="4302" y="463"/>
                <a:ext cx="558" cy="933"/>
              </a:xfrm>
              <a:custGeom>
                <a:avLst/>
                <a:gdLst>
                  <a:gd name="T0" fmla="*/ 0 w 34812"/>
                  <a:gd name="T1" fmla="*/ 8 h 22305"/>
                  <a:gd name="T2" fmla="*/ 9 w 34812"/>
                  <a:gd name="T3" fmla="*/ 39 h 22305"/>
                  <a:gd name="T4" fmla="*/ 3 w 34812"/>
                  <a:gd name="T5" fmla="*/ 38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lnTo>
                      <a:pt x="-1" y="4511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071" name="Freeform 124"/>
              <p:cNvSpPr>
                <a:spLocks/>
              </p:cNvSpPr>
              <p:nvPr/>
            </p:nvSpPr>
            <p:spPr bwMode="hidden">
              <a:xfrm>
                <a:off x="4410" y="1033"/>
                <a:ext cx="188" cy="580"/>
              </a:xfrm>
              <a:custGeom>
                <a:avLst/>
                <a:gdLst>
                  <a:gd name="T0" fmla="*/ 0 w 776"/>
                  <a:gd name="T1" fmla="*/ 16 h 2368"/>
                  <a:gd name="T2" fmla="*/ 58 w 776"/>
                  <a:gd name="T3" fmla="*/ 4 h 2368"/>
                  <a:gd name="T4" fmla="*/ 23 w 776"/>
                  <a:gd name="T5" fmla="*/ 39 h 2368"/>
                  <a:gd name="T6" fmla="*/ 81 w 776"/>
                  <a:gd name="T7" fmla="*/ 39 h 2368"/>
                  <a:gd name="T8" fmla="*/ 47 w 776"/>
                  <a:gd name="T9" fmla="*/ 74 h 2368"/>
                  <a:gd name="T10" fmla="*/ 93 w 776"/>
                  <a:gd name="T11" fmla="*/ 86 h 2368"/>
                  <a:gd name="T12" fmla="*/ 70 w 776"/>
                  <a:gd name="T13" fmla="*/ 110 h 2368"/>
                  <a:gd name="T14" fmla="*/ 116 w 776"/>
                  <a:gd name="T15" fmla="*/ 121 h 2368"/>
                  <a:gd name="T16" fmla="*/ 93 w 776"/>
                  <a:gd name="T17" fmla="*/ 145 h 2368"/>
                  <a:gd name="T18" fmla="*/ 128 w 776"/>
                  <a:gd name="T19" fmla="*/ 157 h 2368"/>
                  <a:gd name="T20" fmla="*/ 116 w 776"/>
                  <a:gd name="T21" fmla="*/ 180 h 2368"/>
                  <a:gd name="T22" fmla="*/ 140 w 776"/>
                  <a:gd name="T23" fmla="*/ 204 h 2368"/>
                  <a:gd name="T24" fmla="*/ 140 w 776"/>
                  <a:gd name="T25" fmla="*/ 227 h 2368"/>
                  <a:gd name="T26" fmla="*/ 163 w 776"/>
                  <a:gd name="T27" fmla="*/ 263 h 2368"/>
                  <a:gd name="T28" fmla="*/ 151 w 776"/>
                  <a:gd name="T29" fmla="*/ 298 h 2368"/>
                  <a:gd name="T30" fmla="*/ 174 w 776"/>
                  <a:gd name="T31" fmla="*/ 321 h 2368"/>
                  <a:gd name="T32" fmla="*/ 163 w 776"/>
                  <a:gd name="T33" fmla="*/ 357 h 2368"/>
                  <a:gd name="T34" fmla="*/ 174 w 776"/>
                  <a:gd name="T35" fmla="*/ 392 h 2368"/>
                  <a:gd name="T36" fmla="*/ 163 w 776"/>
                  <a:gd name="T37" fmla="*/ 415 h 2368"/>
                  <a:gd name="T38" fmla="*/ 186 w 776"/>
                  <a:gd name="T39" fmla="*/ 451 h 2368"/>
                  <a:gd name="T40" fmla="*/ 174 w 776"/>
                  <a:gd name="T41" fmla="*/ 486 h 2368"/>
                  <a:gd name="T42" fmla="*/ 186 w 776"/>
                  <a:gd name="T43" fmla="*/ 533 h 2368"/>
                  <a:gd name="T44" fmla="*/ 174 w 776"/>
                  <a:gd name="T45" fmla="*/ 545 h 2368"/>
                  <a:gd name="T46" fmla="*/ 186 w 776"/>
                  <a:gd name="T47" fmla="*/ 580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072" name="Freeform 125"/>
              <p:cNvSpPr>
                <a:spLocks/>
              </p:cNvSpPr>
              <p:nvPr/>
            </p:nvSpPr>
            <p:spPr bwMode="hidden">
              <a:xfrm rot="19660755" flipV="1">
                <a:off x="4114" y="843"/>
                <a:ext cx="171" cy="326"/>
              </a:xfrm>
              <a:custGeom>
                <a:avLst/>
                <a:gdLst>
                  <a:gd name="T0" fmla="*/ 0 w 776"/>
                  <a:gd name="T1" fmla="*/ 9 h 2368"/>
                  <a:gd name="T2" fmla="*/ 53 w 776"/>
                  <a:gd name="T3" fmla="*/ 2 h 2368"/>
                  <a:gd name="T4" fmla="*/ 21 w 776"/>
                  <a:gd name="T5" fmla="*/ 22 h 2368"/>
                  <a:gd name="T6" fmla="*/ 74 w 776"/>
                  <a:gd name="T7" fmla="*/ 22 h 2368"/>
                  <a:gd name="T8" fmla="*/ 42 w 776"/>
                  <a:gd name="T9" fmla="*/ 42 h 2368"/>
                  <a:gd name="T10" fmla="*/ 85 w 776"/>
                  <a:gd name="T11" fmla="*/ 48 h 2368"/>
                  <a:gd name="T12" fmla="*/ 63 w 776"/>
                  <a:gd name="T13" fmla="*/ 62 h 2368"/>
                  <a:gd name="T14" fmla="*/ 106 w 776"/>
                  <a:gd name="T15" fmla="*/ 68 h 2368"/>
                  <a:gd name="T16" fmla="*/ 85 w 776"/>
                  <a:gd name="T17" fmla="*/ 82 h 2368"/>
                  <a:gd name="T18" fmla="*/ 116 w 776"/>
                  <a:gd name="T19" fmla="*/ 88 h 2368"/>
                  <a:gd name="T20" fmla="*/ 106 w 776"/>
                  <a:gd name="T21" fmla="*/ 101 h 2368"/>
                  <a:gd name="T22" fmla="*/ 127 w 776"/>
                  <a:gd name="T23" fmla="*/ 115 h 2368"/>
                  <a:gd name="T24" fmla="*/ 127 w 776"/>
                  <a:gd name="T25" fmla="*/ 128 h 2368"/>
                  <a:gd name="T26" fmla="*/ 148 w 776"/>
                  <a:gd name="T27" fmla="*/ 148 h 2368"/>
                  <a:gd name="T28" fmla="*/ 138 w 776"/>
                  <a:gd name="T29" fmla="*/ 167 h 2368"/>
                  <a:gd name="T30" fmla="*/ 159 w 776"/>
                  <a:gd name="T31" fmla="*/ 181 h 2368"/>
                  <a:gd name="T32" fmla="*/ 148 w 776"/>
                  <a:gd name="T33" fmla="*/ 200 h 2368"/>
                  <a:gd name="T34" fmla="*/ 159 w 776"/>
                  <a:gd name="T35" fmla="*/ 220 h 2368"/>
                  <a:gd name="T36" fmla="*/ 148 w 776"/>
                  <a:gd name="T37" fmla="*/ 233 h 2368"/>
                  <a:gd name="T38" fmla="*/ 169 w 776"/>
                  <a:gd name="T39" fmla="*/ 253 h 2368"/>
                  <a:gd name="T40" fmla="*/ 159 w 776"/>
                  <a:gd name="T41" fmla="*/ 273 h 2368"/>
                  <a:gd name="T42" fmla="*/ 169 w 776"/>
                  <a:gd name="T43" fmla="*/ 300 h 2368"/>
                  <a:gd name="T44" fmla="*/ 159 w 776"/>
                  <a:gd name="T45" fmla="*/ 306 h 2368"/>
                  <a:gd name="T46" fmla="*/ 169 w 776"/>
                  <a:gd name="T47" fmla="*/ 326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073" name="Arc 126"/>
              <p:cNvSpPr>
                <a:spLocks/>
              </p:cNvSpPr>
              <p:nvPr/>
            </p:nvSpPr>
            <p:spPr bwMode="hidden">
              <a:xfrm flipH="1">
                <a:off x="3144" y="319"/>
                <a:ext cx="996" cy="933"/>
              </a:xfrm>
              <a:custGeom>
                <a:avLst/>
                <a:gdLst>
                  <a:gd name="T0" fmla="*/ 0 w 36830"/>
                  <a:gd name="T1" fmla="*/ 11 h 22305"/>
                  <a:gd name="T2" fmla="*/ 27 w 36830"/>
                  <a:gd name="T3" fmla="*/ 39 h 22305"/>
                  <a:gd name="T4" fmla="*/ 11 w 36830"/>
                  <a:gd name="T5" fmla="*/ 38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6830" h="22305" fill="none" extrusionOk="0">
                    <a:moveTo>
                      <a:pt x="0" y="6283"/>
                    </a:moveTo>
                    <a:cubicBezTo>
                      <a:pt x="4047" y="2258"/>
                      <a:pt x="9522" y="-1"/>
                      <a:pt x="15230" y="0"/>
                    </a:cubicBezTo>
                    <a:cubicBezTo>
                      <a:pt x="27159" y="0"/>
                      <a:pt x="36830" y="9670"/>
                      <a:pt x="36830" y="21600"/>
                    </a:cubicBezTo>
                    <a:cubicBezTo>
                      <a:pt x="36830" y="21835"/>
                      <a:pt x="36826" y="22070"/>
                      <a:pt x="36818" y="22304"/>
                    </a:cubicBezTo>
                  </a:path>
                  <a:path w="36830" h="22305" stroke="0" extrusionOk="0">
                    <a:moveTo>
                      <a:pt x="0" y="6283"/>
                    </a:moveTo>
                    <a:cubicBezTo>
                      <a:pt x="4047" y="2258"/>
                      <a:pt x="9522" y="-1"/>
                      <a:pt x="15230" y="0"/>
                    </a:cubicBezTo>
                    <a:cubicBezTo>
                      <a:pt x="27159" y="0"/>
                      <a:pt x="36830" y="9670"/>
                      <a:pt x="36830" y="21600"/>
                    </a:cubicBezTo>
                    <a:cubicBezTo>
                      <a:pt x="36830" y="21835"/>
                      <a:pt x="36826" y="22070"/>
                      <a:pt x="36818" y="22304"/>
                    </a:cubicBezTo>
                    <a:lnTo>
                      <a:pt x="15230" y="21600"/>
                    </a:lnTo>
                    <a:lnTo>
                      <a:pt x="0" y="6283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074" name="Arc 127"/>
              <p:cNvSpPr>
                <a:spLocks/>
              </p:cNvSpPr>
              <p:nvPr/>
            </p:nvSpPr>
            <p:spPr bwMode="hidden">
              <a:xfrm flipH="1">
                <a:off x="3426" y="122"/>
                <a:ext cx="724" cy="899"/>
              </a:xfrm>
              <a:custGeom>
                <a:avLst/>
                <a:gdLst>
                  <a:gd name="T0" fmla="*/ 0 w 31881"/>
                  <a:gd name="T1" fmla="*/ 17 h 21600"/>
                  <a:gd name="T2" fmla="*/ 16 w 31881"/>
                  <a:gd name="T3" fmla="*/ 8 h 21600"/>
                  <a:gd name="T4" fmla="*/ 9 w 31881"/>
                  <a:gd name="T5" fmla="*/ 37 h 2160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1881" h="21600" fill="none" extrusionOk="0">
                    <a:moveTo>
                      <a:pt x="-1" y="10015"/>
                    </a:moveTo>
                    <a:cubicBezTo>
                      <a:pt x="3963" y="3778"/>
                      <a:pt x="10840" y="-1"/>
                      <a:pt x="18231" y="0"/>
                    </a:cubicBezTo>
                    <a:cubicBezTo>
                      <a:pt x="23204" y="0"/>
                      <a:pt x="28026" y="1716"/>
                      <a:pt x="31881" y="4859"/>
                    </a:cubicBezTo>
                  </a:path>
                  <a:path w="31881" h="21600" stroke="0" extrusionOk="0">
                    <a:moveTo>
                      <a:pt x="-1" y="10015"/>
                    </a:moveTo>
                    <a:cubicBezTo>
                      <a:pt x="3963" y="3778"/>
                      <a:pt x="10840" y="-1"/>
                      <a:pt x="18231" y="0"/>
                    </a:cubicBezTo>
                    <a:cubicBezTo>
                      <a:pt x="23204" y="0"/>
                      <a:pt x="28026" y="1716"/>
                      <a:pt x="31881" y="4859"/>
                    </a:cubicBezTo>
                    <a:lnTo>
                      <a:pt x="18231" y="21600"/>
                    </a:lnTo>
                    <a:lnTo>
                      <a:pt x="-1" y="10015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075" name="Arc 128"/>
              <p:cNvSpPr>
                <a:spLocks/>
              </p:cNvSpPr>
              <p:nvPr/>
            </p:nvSpPr>
            <p:spPr bwMode="hidden">
              <a:xfrm>
                <a:off x="4199" y="502"/>
                <a:ext cx="297" cy="901"/>
              </a:xfrm>
              <a:custGeom>
                <a:avLst/>
                <a:gdLst>
                  <a:gd name="T0" fmla="*/ 0 w 31146"/>
                  <a:gd name="T1" fmla="*/ 8 h 21600"/>
                  <a:gd name="T2" fmla="*/ 3 w 31146"/>
                  <a:gd name="T3" fmla="*/ 17 h 21600"/>
                  <a:gd name="T4" fmla="*/ 1 w 31146"/>
                  <a:gd name="T5" fmla="*/ 38 h 2160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1146" h="21600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0409" y="0"/>
                      <a:pt x="27134" y="3585"/>
                      <a:pt x="31145" y="9561"/>
                    </a:cubicBezTo>
                  </a:path>
                  <a:path w="31146" h="21600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0409" y="0"/>
                      <a:pt x="27134" y="3585"/>
                      <a:pt x="31145" y="9561"/>
                    </a:cubicBezTo>
                    <a:lnTo>
                      <a:pt x="13212" y="21600"/>
                    </a:lnTo>
                    <a:lnTo>
                      <a:pt x="-1" y="4511"/>
                    </a:lnTo>
                    <a:close/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076" name="Freeform 129"/>
              <p:cNvSpPr>
                <a:spLocks/>
              </p:cNvSpPr>
              <p:nvPr/>
            </p:nvSpPr>
            <p:spPr bwMode="hidden">
              <a:xfrm flipH="1">
                <a:off x="3307" y="981"/>
                <a:ext cx="426" cy="598"/>
              </a:xfrm>
              <a:custGeom>
                <a:avLst/>
                <a:gdLst>
                  <a:gd name="T0" fmla="*/ 0 w 776"/>
                  <a:gd name="T1" fmla="*/ 16 h 2368"/>
                  <a:gd name="T2" fmla="*/ 132 w 776"/>
                  <a:gd name="T3" fmla="*/ 4 h 2368"/>
                  <a:gd name="T4" fmla="*/ 53 w 776"/>
                  <a:gd name="T5" fmla="*/ 40 h 2368"/>
                  <a:gd name="T6" fmla="*/ 184 w 776"/>
                  <a:gd name="T7" fmla="*/ 40 h 2368"/>
                  <a:gd name="T8" fmla="*/ 105 w 776"/>
                  <a:gd name="T9" fmla="*/ 77 h 2368"/>
                  <a:gd name="T10" fmla="*/ 211 w 776"/>
                  <a:gd name="T11" fmla="*/ 89 h 2368"/>
                  <a:gd name="T12" fmla="*/ 158 w 776"/>
                  <a:gd name="T13" fmla="*/ 113 h 2368"/>
                  <a:gd name="T14" fmla="*/ 264 w 776"/>
                  <a:gd name="T15" fmla="*/ 125 h 2368"/>
                  <a:gd name="T16" fmla="*/ 211 w 776"/>
                  <a:gd name="T17" fmla="*/ 150 h 2368"/>
                  <a:gd name="T18" fmla="*/ 290 w 776"/>
                  <a:gd name="T19" fmla="*/ 162 h 2368"/>
                  <a:gd name="T20" fmla="*/ 264 w 776"/>
                  <a:gd name="T21" fmla="*/ 186 h 2368"/>
                  <a:gd name="T22" fmla="*/ 316 w 776"/>
                  <a:gd name="T23" fmla="*/ 210 h 2368"/>
                  <a:gd name="T24" fmla="*/ 316 w 776"/>
                  <a:gd name="T25" fmla="*/ 234 h 2368"/>
                  <a:gd name="T26" fmla="*/ 369 w 776"/>
                  <a:gd name="T27" fmla="*/ 271 h 2368"/>
                  <a:gd name="T28" fmla="*/ 343 w 776"/>
                  <a:gd name="T29" fmla="*/ 307 h 2368"/>
                  <a:gd name="T30" fmla="*/ 395 w 776"/>
                  <a:gd name="T31" fmla="*/ 331 h 2368"/>
                  <a:gd name="T32" fmla="*/ 369 w 776"/>
                  <a:gd name="T33" fmla="*/ 368 h 2368"/>
                  <a:gd name="T34" fmla="*/ 395 w 776"/>
                  <a:gd name="T35" fmla="*/ 404 h 2368"/>
                  <a:gd name="T36" fmla="*/ 369 w 776"/>
                  <a:gd name="T37" fmla="*/ 428 h 2368"/>
                  <a:gd name="T38" fmla="*/ 422 w 776"/>
                  <a:gd name="T39" fmla="*/ 465 h 2368"/>
                  <a:gd name="T40" fmla="*/ 395 w 776"/>
                  <a:gd name="T41" fmla="*/ 501 h 2368"/>
                  <a:gd name="T42" fmla="*/ 422 w 776"/>
                  <a:gd name="T43" fmla="*/ 550 h 2368"/>
                  <a:gd name="T44" fmla="*/ 395 w 776"/>
                  <a:gd name="T45" fmla="*/ 562 h 2368"/>
                  <a:gd name="T46" fmla="*/ 422 w 776"/>
                  <a:gd name="T47" fmla="*/ 598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077" name="Freeform 130"/>
              <p:cNvSpPr>
                <a:spLocks/>
              </p:cNvSpPr>
              <p:nvPr/>
            </p:nvSpPr>
            <p:spPr bwMode="hidden">
              <a:xfrm flipH="1">
                <a:off x="3507" y="350"/>
                <a:ext cx="273" cy="597"/>
              </a:xfrm>
              <a:custGeom>
                <a:avLst/>
                <a:gdLst>
                  <a:gd name="T0" fmla="*/ 0 w 776"/>
                  <a:gd name="T1" fmla="*/ 16 h 2368"/>
                  <a:gd name="T2" fmla="*/ 84 w 776"/>
                  <a:gd name="T3" fmla="*/ 4 h 2368"/>
                  <a:gd name="T4" fmla="*/ 34 w 776"/>
                  <a:gd name="T5" fmla="*/ 40 h 2368"/>
                  <a:gd name="T6" fmla="*/ 118 w 776"/>
                  <a:gd name="T7" fmla="*/ 40 h 2368"/>
                  <a:gd name="T8" fmla="*/ 68 w 776"/>
                  <a:gd name="T9" fmla="*/ 77 h 2368"/>
                  <a:gd name="T10" fmla="*/ 135 w 776"/>
                  <a:gd name="T11" fmla="*/ 89 h 2368"/>
                  <a:gd name="T12" fmla="*/ 101 w 776"/>
                  <a:gd name="T13" fmla="*/ 113 h 2368"/>
                  <a:gd name="T14" fmla="*/ 169 w 776"/>
                  <a:gd name="T15" fmla="*/ 125 h 2368"/>
                  <a:gd name="T16" fmla="*/ 135 w 776"/>
                  <a:gd name="T17" fmla="*/ 149 h 2368"/>
                  <a:gd name="T18" fmla="*/ 186 w 776"/>
                  <a:gd name="T19" fmla="*/ 161 h 2368"/>
                  <a:gd name="T20" fmla="*/ 169 w 776"/>
                  <a:gd name="T21" fmla="*/ 186 h 2368"/>
                  <a:gd name="T22" fmla="*/ 203 w 776"/>
                  <a:gd name="T23" fmla="*/ 210 h 2368"/>
                  <a:gd name="T24" fmla="*/ 203 w 776"/>
                  <a:gd name="T25" fmla="*/ 234 h 2368"/>
                  <a:gd name="T26" fmla="*/ 236 w 776"/>
                  <a:gd name="T27" fmla="*/ 270 h 2368"/>
                  <a:gd name="T28" fmla="*/ 220 w 776"/>
                  <a:gd name="T29" fmla="*/ 307 h 2368"/>
                  <a:gd name="T30" fmla="*/ 253 w 776"/>
                  <a:gd name="T31" fmla="*/ 331 h 2368"/>
                  <a:gd name="T32" fmla="*/ 236 w 776"/>
                  <a:gd name="T33" fmla="*/ 367 h 2368"/>
                  <a:gd name="T34" fmla="*/ 253 w 776"/>
                  <a:gd name="T35" fmla="*/ 403 h 2368"/>
                  <a:gd name="T36" fmla="*/ 236 w 776"/>
                  <a:gd name="T37" fmla="*/ 428 h 2368"/>
                  <a:gd name="T38" fmla="*/ 270 w 776"/>
                  <a:gd name="T39" fmla="*/ 464 h 2368"/>
                  <a:gd name="T40" fmla="*/ 253 w 776"/>
                  <a:gd name="T41" fmla="*/ 500 h 2368"/>
                  <a:gd name="T42" fmla="*/ 270 w 776"/>
                  <a:gd name="T43" fmla="*/ 549 h 2368"/>
                  <a:gd name="T44" fmla="*/ 253 w 776"/>
                  <a:gd name="T45" fmla="*/ 561 h 2368"/>
                  <a:gd name="T46" fmla="*/ 270 w 776"/>
                  <a:gd name="T47" fmla="*/ 597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078" name="Freeform 131"/>
              <p:cNvSpPr>
                <a:spLocks/>
              </p:cNvSpPr>
              <p:nvPr/>
            </p:nvSpPr>
            <p:spPr bwMode="hidden">
              <a:xfrm flipH="1">
                <a:off x="3821" y="172"/>
                <a:ext cx="164" cy="597"/>
              </a:xfrm>
              <a:custGeom>
                <a:avLst/>
                <a:gdLst>
                  <a:gd name="T0" fmla="*/ 0 w 776"/>
                  <a:gd name="T1" fmla="*/ 16 h 2368"/>
                  <a:gd name="T2" fmla="*/ 51 w 776"/>
                  <a:gd name="T3" fmla="*/ 4 h 2368"/>
                  <a:gd name="T4" fmla="*/ 20 w 776"/>
                  <a:gd name="T5" fmla="*/ 40 h 2368"/>
                  <a:gd name="T6" fmla="*/ 71 w 776"/>
                  <a:gd name="T7" fmla="*/ 40 h 2368"/>
                  <a:gd name="T8" fmla="*/ 41 w 776"/>
                  <a:gd name="T9" fmla="*/ 77 h 2368"/>
                  <a:gd name="T10" fmla="*/ 81 w 776"/>
                  <a:gd name="T11" fmla="*/ 89 h 2368"/>
                  <a:gd name="T12" fmla="*/ 61 w 776"/>
                  <a:gd name="T13" fmla="*/ 113 h 2368"/>
                  <a:gd name="T14" fmla="*/ 101 w 776"/>
                  <a:gd name="T15" fmla="*/ 125 h 2368"/>
                  <a:gd name="T16" fmla="*/ 81 w 776"/>
                  <a:gd name="T17" fmla="*/ 149 h 2368"/>
                  <a:gd name="T18" fmla="*/ 112 w 776"/>
                  <a:gd name="T19" fmla="*/ 161 h 2368"/>
                  <a:gd name="T20" fmla="*/ 101 w 776"/>
                  <a:gd name="T21" fmla="*/ 186 h 2368"/>
                  <a:gd name="T22" fmla="*/ 122 w 776"/>
                  <a:gd name="T23" fmla="*/ 210 h 2368"/>
                  <a:gd name="T24" fmla="*/ 122 w 776"/>
                  <a:gd name="T25" fmla="*/ 234 h 2368"/>
                  <a:gd name="T26" fmla="*/ 142 w 776"/>
                  <a:gd name="T27" fmla="*/ 270 h 2368"/>
                  <a:gd name="T28" fmla="*/ 132 w 776"/>
                  <a:gd name="T29" fmla="*/ 307 h 2368"/>
                  <a:gd name="T30" fmla="*/ 152 w 776"/>
                  <a:gd name="T31" fmla="*/ 331 h 2368"/>
                  <a:gd name="T32" fmla="*/ 142 w 776"/>
                  <a:gd name="T33" fmla="*/ 367 h 2368"/>
                  <a:gd name="T34" fmla="*/ 152 w 776"/>
                  <a:gd name="T35" fmla="*/ 403 h 2368"/>
                  <a:gd name="T36" fmla="*/ 142 w 776"/>
                  <a:gd name="T37" fmla="*/ 428 h 2368"/>
                  <a:gd name="T38" fmla="*/ 162 w 776"/>
                  <a:gd name="T39" fmla="*/ 464 h 2368"/>
                  <a:gd name="T40" fmla="*/ 152 w 776"/>
                  <a:gd name="T41" fmla="*/ 500 h 2368"/>
                  <a:gd name="T42" fmla="*/ 162 w 776"/>
                  <a:gd name="T43" fmla="*/ 549 h 2368"/>
                  <a:gd name="T44" fmla="*/ 152 w 776"/>
                  <a:gd name="T45" fmla="*/ 561 h 2368"/>
                  <a:gd name="T46" fmla="*/ 162 w 776"/>
                  <a:gd name="T47" fmla="*/ 597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079" name="Freeform 132"/>
              <p:cNvSpPr>
                <a:spLocks/>
              </p:cNvSpPr>
              <p:nvPr/>
            </p:nvSpPr>
            <p:spPr bwMode="hidden">
              <a:xfrm>
                <a:off x="4841" y="894"/>
                <a:ext cx="395" cy="628"/>
              </a:xfrm>
              <a:custGeom>
                <a:avLst/>
                <a:gdLst>
                  <a:gd name="T0" fmla="*/ 0 w 776"/>
                  <a:gd name="T1" fmla="*/ 17 h 2368"/>
                  <a:gd name="T2" fmla="*/ 122 w 776"/>
                  <a:gd name="T3" fmla="*/ 4 h 2368"/>
                  <a:gd name="T4" fmla="*/ 49 w 776"/>
                  <a:gd name="T5" fmla="*/ 42 h 2368"/>
                  <a:gd name="T6" fmla="*/ 171 w 776"/>
                  <a:gd name="T7" fmla="*/ 42 h 2368"/>
                  <a:gd name="T8" fmla="*/ 98 w 776"/>
                  <a:gd name="T9" fmla="*/ 81 h 2368"/>
                  <a:gd name="T10" fmla="*/ 195 w 776"/>
                  <a:gd name="T11" fmla="*/ 93 h 2368"/>
                  <a:gd name="T12" fmla="*/ 147 w 776"/>
                  <a:gd name="T13" fmla="*/ 119 h 2368"/>
                  <a:gd name="T14" fmla="*/ 244 w 776"/>
                  <a:gd name="T15" fmla="*/ 132 h 2368"/>
                  <a:gd name="T16" fmla="*/ 195 w 776"/>
                  <a:gd name="T17" fmla="*/ 157 h 2368"/>
                  <a:gd name="T18" fmla="*/ 269 w 776"/>
                  <a:gd name="T19" fmla="*/ 170 h 2368"/>
                  <a:gd name="T20" fmla="*/ 244 w 776"/>
                  <a:gd name="T21" fmla="*/ 195 h 2368"/>
                  <a:gd name="T22" fmla="*/ 293 w 776"/>
                  <a:gd name="T23" fmla="*/ 221 h 2368"/>
                  <a:gd name="T24" fmla="*/ 293 w 776"/>
                  <a:gd name="T25" fmla="*/ 246 h 2368"/>
                  <a:gd name="T26" fmla="*/ 342 w 776"/>
                  <a:gd name="T27" fmla="*/ 284 h 2368"/>
                  <a:gd name="T28" fmla="*/ 318 w 776"/>
                  <a:gd name="T29" fmla="*/ 322 h 2368"/>
                  <a:gd name="T30" fmla="*/ 366 w 776"/>
                  <a:gd name="T31" fmla="*/ 348 h 2368"/>
                  <a:gd name="T32" fmla="*/ 342 w 776"/>
                  <a:gd name="T33" fmla="*/ 386 h 2368"/>
                  <a:gd name="T34" fmla="*/ 366 w 776"/>
                  <a:gd name="T35" fmla="*/ 424 h 2368"/>
                  <a:gd name="T36" fmla="*/ 342 w 776"/>
                  <a:gd name="T37" fmla="*/ 450 h 2368"/>
                  <a:gd name="T38" fmla="*/ 391 w 776"/>
                  <a:gd name="T39" fmla="*/ 488 h 2368"/>
                  <a:gd name="T40" fmla="*/ 366 w 776"/>
                  <a:gd name="T41" fmla="*/ 526 h 2368"/>
                  <a:gd name="T42" fmla="*/ 391 w 776"/>
                  <a:gd name="T43" fmla="*/ 577 h 2368"/>
                  <a:gd name="T44" fmla="*/ 366 w 776"/>
                  <a:gd name="T45" fmla="*/ 590 h 2368"/>
                  <a:gd name="T46" fmla="*/ 391 w 776"/>
                  <a:gd name="T47" fmla="*/ 628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080" name="Freeform 133"/>
              <p:cNvSpPr>
                <a:spLocks/>
              </p:cNvSpPr>
              <p:nvPr/>
            </p:nvSpPr>
            <p:spPr bwMode="hidden">
              <a:xfrm>
                <a:off x="4636" y="576"/>
                <a:ext cx="594" cy="417"/>
              </a:xfrm>
              <a:custGeom>
                <a:avLst/>
                <a:gdLst>
                  <a:gd name="T0" fmla="*/ 0 w 776"/>
                  <a:gd name="T1" fmla="*/ 11 h 2368"/>
                  <a:gd name="T2" fmla="*/ 184 w 776"/>
                  <a:gd name="T3" fmla="*/ 3 h 2368"/>
                  <a:gd name="T4" fmla="*/ 73 w 776"/>
                  <a:gd name="T5" fmla="*/ 28 h 2368"/>
                  <a:gd name="T6" fmla="*/ 257 w 776"/>
                  <a:gd name="T7" fmla="*/ 28 h 2368"/>
                  <a:gd name="T8" fmla="*/ 147 w 776"/>
                  <a:gd name="T9" fmla="*/ 54 h 2368"/>
                  <a:gd name="T10" fmla="*/ 294 w 776"/>
                  <a:gd name="T11" fmla="*/ 62 h 2368"/>
                  <a:gd name="T12" fmla="*/ 220 w 776"/>
                  <a:gd name="T13" fmla="*/ 79 h 2368"/>
                  <a:gd name="T14" fmla="*/ 367 w 776"/>
                  <a:gd name="T15" fmla="*/ 87 h 2368"/>
                  <a:gd name="T16" fmla="*/ 294 w 776"/>
                  <a:gd name="T17" fmla="*/ 104 h 2368"/>
                  <a:gd name="T18" fmla="*/ 404 w 776"/>
                  <a:gd name="T19" fmla="*/ 113 h 2368"/>
                  <a:gd name="T20" fmla="*/ 367 w 776"/>
                  <a:gd name="T21" fmla="*/ 130 h 2368"/>
                  <a:gd name="T22" fmla="*/ 441 w 776"/>
                  <a:gd name="T23" fmla="*/ 147 h 2368"/>
                  <a:gd name="T24" fmla="*/ 441 w 776"/>
                  <a:gd name="T25" fmla="*/ 163 h 2368"/>
                  <a:gd name="T26" fmla="*/ 514 w 776"/>
                  <a:gd name="T27" fmla="*/ 189 h 2368"/>
                  <a:gd name="T28" fmla="*/ 478 w 776"/>
                  <a:gd name="T29" fmla="*/ 214 h 2368"/>
                  <a:gd name="T30" fmla="*/ 551 w 776"/>
                  <a:gd name="T31" fmla="*/ 231 h 2368"/>
                  <a:gd name="T32" fmla="*/ 514 w 776"/>
                  <a:gd name="T33" fmla="*/ 256 h 2368"/>
                  <a:gd name="T34" fmla="*/ 551 w 776"/>
                  <a:gd name="T35" fmla="*/ 282 h 2368"/>
                  <a:gd name="T36" fmla="*/ 514 w 776"/>
                  <a:gd name="T37" fmla="*/ 299 h 2368"/>
                  <a:gd name="T38" fmla="*/ 588 w 776"/>
                  <a:gd name="T39" fmla="*/ 324 h 2368"/>
                  <a:gd name="T40" fmla="*/ 551 w 776"/>
                  <a:gd name="T41" fmla="*/ 349 h 2368"/>
                  <a:gd name="T42" fmla="*/ 588 w 776"/>
                  <a:gd name="T43" fmla="*/ 383 h 2368"/>
                  <a:gd name="T44" fmla="*/ 551 w 776"/>
                  <a:gd name="T45" fmla="*/ 392 h 2368"/>
                  <a:gd name="T46" fmla="*/ 588 w 776"/>
                  <a:gd name="T47" fmla="*/ 417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081" name="Freeform 134"/>
              <p:cNvSpPr>
                <a:spLocks/>
              </p:cNvSpPr>
              <p:nvPr/>
            </p:nvSpPr>
            <p:spPr bwMode="hidden">
              <a:xfrm>
                <a:off x="4658" y="132"/>
                <a:ext cx="260" cy="559"/>
              </a:xfrm>
              <a:custGeom>
                <a:avLst/>
                <a:gdLst>
                  <a:gd name="T0" fmla="*/ 0 w 776"/>
                  <a:gd name="T1" fmla="*/ 15 h 2368"/>
                  <a:gd name="T2" fmla="*/ 80 w 776"/>
                  <a:gd name="T3" fmla="*/ 4 h 2368"/>
                  <a:gd name="T4" fmla="*/ 32 w 776"/>
                  <a:gd name="T5" fmla="*/ 38 h 2368"/>
                  <a:gd name="T6" fmla="*/ 113 w 776"/>
                  <a:gd name="T7" fmla="*/ 38 h 2368"/>
                  <a:gd name="T8" fmla="*/ 64 w 776"/>
                  <a:gd name="T9" fmla="*/ 72 h 2368"/>
                  <a:gd name="T10" fmla="*/ 129 w 776"/>
                  <a:gd name="T11" fmla="*/ 83 h 2368"/>
                  <a:gd name="T12" fmla="*/ 96 w 776"/>
                  <a:gd name="T13" fmla="*/ 106 h 2368"/>
                  <a:gd name="T14" fmla="*/ 161 w 776"/>
                  <a:gd name="T15" fmla="*/ 117 h 2368"/>
                  <a:gd name="T16" fmla="*/ 129 w 776"/>
                  <a:gd name="T17" fmla="*/ 140 h 2368"/>
                  <a:gd name="T18" fmla="*/ 177 w 776"/>
                  <a:gd name="T19" fmla="*/ 151 h 2368"/>
                  <a:gd name="T20" fmla="*/ 161 w 776"/>
                  <a:gd name="T21" fmla="*/ 174 h 2368"/>
                  <a:gd name="T22" fmla="*/ 193 w 776"/>
                  <a:gd name="T23" fmla="*/ 196 h 2368"/>
                  <a:gd name="T24" fmla="*/ 193 w 776"/>
                  <a:gd name="T25" fmla="*/ 219 h 2368"/>
                  <a:gd name="T26" fmla="*/ 225 w 776"/>
                  <a:gd name="T27" fmla="*/ 253 h 2368"/>
                  <a:gd name="T28" fmla="*/ 209 w 776"/>
                  <a:gd name="T29" fmla="*/ 287 h 2368"/>
                  <a:gd name="T30" fmla="*/ 241 w 776"/>
                  <a:gd name="T31" fmla="*/ 310 h 2368"/>
                  <a:gd name="T32" fmla="*/ 225 w 776"/>
                  <a:gd name="T33" fmla="*/ 344 h 2368"/>
                  <a:gd name="T34" fmla="*/ 241 w 776"/>
                  <a:gd name="T35" fmla="*/ 378 h 2368"/>
                  <a:gd name="T36" fmla="*/ 225 w 776"/>
                  <a:gd name="T37" fmla="*/ 400 h 2368"/>
                  <a:gd name="T38" fmla="*/ 257 w 776"/>
                  <a:gd name="T39" fmla="*/ 434 h 2368"/>
                  <a:gd name="T40" fmla="*/ 241 w 776"/>
                  <a:gd name="T41" fmla="*/ 468 h 2368"/>
                  <a:gd name="T42" fmla="*/ 257 w 776"/>
                  <a:gd name="T43" fmla="*/ 514 h 2368"/>
                  <a:gd name="T44" fmla="*/ 241 w 776"/>
                  <a:gd name="T45" fmla="*/ 525 h 2368"/>
                  <a:gd name="T46" fmla="*/ 257 w 776"/>
                  <a:gd name="T47" fmla="*/ 559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082" name="Freeform 135"/>
              <p:cNvSpPr>
                <a:spLocks/>
              </p:cNvSpPr>
              <p:nvPr/>
            </p:nvSpPr>
            <p:spPr bwMode="hidden">
              <a:xfrm rot="-1346631">
                <a:off x="4401" y="599"/>
                <a:ext cx="175" cy="329"/>
              </a:xfrm>
              <a:custGeom>
                <a:avLst/>
                <a:gdLst>
                  <a:gd name="T0" fmla="*/ 0 w 776"/>
                  <a:gd name="T1" fmla="*/ 9 h 2368"/>
                  <a:gd name="T2" fmla="*/ 54 w 776"/>
                  <a:gd name="T3" fmla="*/ 2 h 2368"/>
                  <a:gd name="T4" fmla="*/ 22 w 776"/>
                  <a:gd name="T5" fmla="*/ 22 h 2368"/>
                  <a:gd name="T6" fmla="*/ 76 w 776"/>
                  <a:gd name="T7" fmla="*/ 22 h 2368"/>
                  <a:gd name="T8" fmla="*/ 43 w 776"/>
                  <a:gd name="T9" fmla="*/ 42 h 2368"/>
                  <a:gd name="T10" fmla="*/ 87 w 776"/>
                  <a:gd name="T11" fmla="*/ 49 h 2368"/>
                  <a:gd name="T12" fmla="*/ 65 w 776"/>
                  <a:gd name="T13" fmla="*/ 62 h 2368"/>
                  <a:gd name="T14" fmla="*/ 108 w 776"/>
                  <a:gd name="T15" fmla="*/ 69 h 2368"/>
                  <a:gd name="T16" fmla="*/ 87 w 776"/>
                  <a:gd name="T17" fmla="*/ 82 h 2368"/>
                  <a:gd name="T18" fmla="*/ 119 w 776"/>
                  <a:gd name="T19" fmla="*/ 89 h 2368"/>
                  <a:gd name="T20" fmla="*/ 108 w 776"/>
                  <a:gd name="T21" fmla="*/ 102 h 2368"/>
                  <a:gd name="T22" fmla="*/ 130 w 776"/>
                  <a:gd name="T23" fmla="*/ 116 h 2368"/>
                  <a:gd name="T24" fmla="*/ 130 w 776"/>
                  <a:gd name="T25" fmla="*/ 129 h 2368"/>
                  <a:gd name="T26" fmla="*/ 152 w 776"/>
                  <a:gd name="T27" fmla="*/ 149 h 2368"/>
                  <a:gd name="T28" fmla="*/ 141 w 776"/>
                  <a:gd name="T29" fmla="*/ 169 h 2368"/>
                  <a:gd name="T30" fmla="*/ 162 w 776"/>
                  <a:gd name="T31" fmla="*/ 182 h 2368"/>
                  <a:gd name="T32" fmla="*/ 152 w 776"/>
                  <a:gd name="T33" fmla="*/ 202 h 2368"/>
                  <a:gd name="T34" fmla="*/ 162 w 776"/>
                  <a:gd name="T35" fmla="*/ 222 h 2368"/>
                  <a:gd name="T36" fmla="*/ 152 w 776"/>
                  <a:gd name="T37" fmla="*/ 236 h 2368"/>
                  <a:gd name="T38" fmla="*/ 173 w 776"/>
                  <a:gd name="T39" fmla="*/ 256 h 2368"/>
                  <a:gd name="T40" fmla="*/ 162 w 776"/>
                  <a:gd name="T41" fmla="*/ 276 h 2368"/>
                  <a:gd name="T42" fmla="*/ 173 w 776"/>
                  <a:gd name="T43" fmla="*/ 302 h 2368"/>
                  <a:gd name="T44" fmla="*/ 162 w 776"/>
                  <a:gd name="T45" fmla="*/ 309 h 2368"/>
                  <a:gd name="T46" fmla="*/ 173 w 776"/>
                  <a:gd name="T47" fmla="*/ 329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083" name="Freeform 136"/>
              <p:cNvSpPr>
                <a:spLocks/>
              </p:cNvSpPr>
              <p:nvPr/>
            </p:nvSpPr>
            <p:spPr bwMode="hidden">
              <a:xfrm rot="1346631" flipH="1">
                <a:off x="3783" y="589"/>
                <a:ext cx="172" cy="330"/>
              </a:xfrm>
              <a:custGeom>
                <a:avLst/>
                <a:gdLst>
                  <a:gd name="T0" fmla="*/ 0 w 776"/>
                  <a:gd name="T1" fmla="*/ 9 h 2368"/>
                  <a:gd name="T2" fmla="*/ 53 w 776"/>
                  <a:gd name="T3" fmla="*/ 2 h 2368"/>
                  <a:gd name="T4" fmla="*/ 21 w 776"/>
                  <a:gd name="T5" fmla="*/ 22 h 2368"/>
                  <a:gd name="T6" fmla="*/ 74 w 776"/>
                  <a:gd name="T7" fmla="*/ 22 h 2368"/>
                  <a:gd name="T8" fmla="*/ 43 w 776"/>
                  <a:gd name="T9" fmla="*/ 42 h 2368"/>
                  <a:gd name="T10" fmla="*/ 85 w 776"/>
                  <a:gd name="T11" fmla="*/ 49 h 2368"/>
                  <a:gd name="T12" fmla="*/ 64 w 776"/>
                  <a:gd name="T13" fmla="*/ 62 h 2368"/>
                  <a:gd name="T14" fmla="*/ 106 w 776"/>
                  <a:gd name="T15" fmla="*/ 69 h 2368"/>
                  <a:gd name="T16" fmla="*/ 85 w 776"/>
                  <a:gd name="T17" fmla="*/ 83 h 2368"/>
                  <a:gd name="T18" fmla="*/ 117 w 776"/>
                  <a:gd name="T19" fmla="*/ 89 h 2368"/>
                  <a:gd name="T20" fmla="*/ 106 w 776"/>
                  <a:gd name="T21" fmla="*/ 103 h 2368"/>
                  <a:gd name="T22" fmla="*/ 128 w 776"/>
                  <a:gd name="T23" fmla="*/ 116 h 2368"/>
                  <a:gd name="T24" fmla="*/ 128 w 776"/>
                  <a:gd name="T25" fmla="*/ 129 h 2368"/>
                  <a:gd name="T26" fmla="*/ 149 w 776"/>
                  <a:gd name="T27" fmla="*/ 149 h 2368"/>
                  <a:gd name="T28" fmla="*/ 138 w 776"/>
                  <a:gd name="T29" fmla="*/ 169 h 2368"/>
                  <a:gd name="T30" fmla="*/ 160 w 776"/>
                  <a:gd name="T31" fmla="*/ 183 h 2368"/>
                  <a:gd name="T32" fmla="*/ 149 w 776"/>
                  <a:gd name="T33" fmla="*/ 203 h 2368"/>
                  <a:gd name="T34" fmla="*/ 160 w 776"/>
                  <a:gd name="T35" fmla="*/ 223 h 2368"/>
                  <a:gd name="T36" fmla="*/ 149 w 776"/>
                  <a:gd name="T37" fmla="*/ 236 h 2368"/>
                  <a:gd name="T38" fmla="*/ 170 w 776"/>
                  <a:gd name="T39" fmla="*/ 256 h 2368"/>
                  <a:gd name="T40" fmla="*/ 160 w 776"/>
                  <a:gd name="T41" fmla="*/ 276 h 2368"/>
                  <a:gd name="T42" fmla="*/ 170 w 776"/>
                  <a:gd name="T43" fmla="*/ 303 h 2368"/>
                  <a:gd name="T44" fmla="*/ 160 w 776"/>
                  <a:gd name="T45" fmla="*/ 310 h 2368"/>
                  <a:gd name="T46" fmla="*/ 170 w 776"/>
                  <a:gd name="T47" fmla="*/ 330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2051" name="Rectangle 137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301625"/>
            <a:ext cx="7772400" cy="146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052" name="Rectangle 138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32907" name="Rectangle 13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2908" name="Rectangle 14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2909" name="Rectangle 14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fld id="{D2E6DCA9-7FA2-42E9-B251-6BBDF7E6E1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079" r:id="rId1"/>
    <p:sldLayoutId id="2147484054" r:id="rId2"/>
    <p:sldLayoutId id="2147484055" r:id="rId3"/>
    <p:sldLayoutId id="2147484056" r:id="rId4"/>
    <p:sldLayoutId id="2147484057" r:id="rId5"/>
    <p:sldLayoutId id="2147484058" r:id="rId6"/>
    <p:sldLayoutId id="2147484059" r:id="rId7"/>
    <p:sldLayoutId id="2147484060" r:id="rId8"/>
    <p:sldLayoutId id="2147484061" r:id="rId9"/>
    <p:sldLayoutId id="2147484062" r:id="rId10"/>
    <p:sldLayoutId id="214748406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Char char="•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−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cs typeface="+mn-cs"/>
              </a:defRPr>
            </a:lvl1pPr>
          </a:lstStyle>
          <a:p>
            <a:pPr>
              <a:defRPr/>
            </a:pPr>
            <a:fld id="{190B1418-C4E0-4C4B-B391-D822FB6FA1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64" r:id="rId1"/>
    <p:sldLayoutId id="2147484065" r:id="rId2"/>
    <p:sldLayoutId id="2147484066" r:id="rId3"/>
    <p:sldLayoutId id="2147484067" r:id="rId4"/>
    <p:sldLayoutId id="2147484068" r:id="rId5"/>
    <p:sldLayoutId id="2147484069" r:id="rId6"/>
    <p:sldLayoutId id="2147484070" r:id="rId7"/>
    <p:sldLayoutId id="2147484071" r:id="rId8"/>
    <p:sldLayoutId id="2147484072" r:id="rId9"/>
    <p:sldLayoutId id="2147484073" r:id="rId10"/>
    <p:sldLayoutId id="214748407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2.png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wmf"/><Relationship Id="rId2" Type="http://schemas.openxmlformats.org/officeDocument/2006/relationships/image" Target="../media/image73.wm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5.gi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wmf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10" Type="http://schemas.openxmlformats.org/officeDocument/2006/relationships/image" Target="../media/image11.pn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10" Type="http://schemas.openxmlformats.org/officeDocument/2006/relationships/image" Target="../media/image20.png"/><Relationship Id="rId4" Type="http://schemas.openxmlformats.org/officeDocument/2006/relationships/image" Target="../media/image14.jpeg"/><Relationship Id="rId9" Type="http://schemas.openxmlformats.org/officeDocument/2006/relationships/image" Target="../media/image19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1.gif"/><Relationship Id="rId7" Type="http://schemas.openxmlformats.org/officeDocument/2006/relationships/image" Target="../media/image2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10" Type="http://schemas.openxmlformats.org/officeDocument/2006/relationships/image" Target="../media/image28.jpeg"/><Relationship Id="rId4" Type="http://schemas.openxmlformats.org/officeDocument/2006/relationships/image" Target="../media/image22.png"/><Relationship Id="rId9" Type="http://schemas.openxmlformats.org/officeDocument/2006/relationships/image" Target="../media/image2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10" Type="http://schemas.openxmlformats.org/officeDocument/2006/relationships/image" Target="../media/image27.png"/><Relationship Id="rId4" Type="http://schemas.openxmlformats.org/officeDocument/2006/relationships/image" Target="../media/image31.jpeg"/><Relationship Id="rId9" Type="http://schemas.openxmlformats.org/officeDocument/2006/relationships/image" Target="../media/image36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10" Type="http://schemas.openxmlformats.org/officeDocument/2006/relationships/image" Target="../media/image45.png"/><Relationship Id="rId4" Type="http://schemas.openxmlformats.org/officeDocument/2006/relationships/image" Target="../media/image39.jpeg"/><Relationship Id="rId9" Type="http://schemas.openxmlformats.org/officeDocument/2006/relationships/image" Target="../media/image44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47.jpeg"/><Relationship Id="rId7" Type="http://schemas.openxmlformats.org/officeDocument/2006/relationships/image" Target="../media/image51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10" Type="http://schemas.openxmlformats.org/officeDocument/2006/relationships/image" Target="../media/image54.jpeg"/><Relationship Id="rId4" Type="http://schemas.openxmlformats.org/officeDocument/2006/relationships/image" Target="../media/image48.png"/><Relationship Id="rId9" Type="http://schemas.openxmlformats.org/officeDocument/2006/relationships/image" Target="../media/image5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jpeg"/><Relationship Id="rId3" Type="http://schemas.openxmlformats.org/officeDocument/2006/relationships/image" Target="../media/image56.jpeg"/><Relationship Id="rId7" Type="http://schemas.openxmlformats.org/officeDocument/2006/relationships/image" Target="../media/image60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jpeg"/><Relationship Id="rId11" Type="http://schemas.openxmlformats.org/officeDocument/2006/relationships/image" Target="../media/image64.jpeg"/><Relationship Id="rId5" Type="http://schemas.openxmlformats.org/officeDocument/2006/relationships/image" Target="../media/image58.jpeg"/><Relationship Id="rId10" Type="http://schemas.openxmlformats.org/officeDocument/2006/relationships/image" Target="../media/image63.png"/><Relationship Id="rId4" Type="http://schemas.openxmlformats.org/officeDocument/2006/relationships/image" Target="../media/image57.jpeg"/><Relationship Id="rId9" Type="http://schemas.openxmlformats.org/officeDocument/2006/relationships/image" Target="../media/image6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gif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68313" y="2133600"/>
            <a:ext cx="7772400" cy="1470025"/>
          </a:xfrm>
        </p:spPr>
        <p:txBody>
          <a:bodyPr/>
          <a:lstStyle/>
          <a:p>
            <a:pPr eaLnBrk="1" hangingPunct="1"/>
            <a:r>
              <a:rPr lang="ru-RU" altLang="ru-RU" sz="9600" b="1" smtClean="0">
                <a:solidFill>
                  <a:srgbClr val="9900CC"/>
                </a:solidFill>
                <a:latin typeface="Comic Sans MS" pitchFamily="66" charset="0"/>
              </a:rPr>
              <a:t>Звёздный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42988" y="4337050"/>
            <a:ext cx="6400800" cy="2520950"/>
          </a:xfrm>
        </p:spPr>
        <p:txBody>
          <a:bodyPr/>
          <a:lstStyle/>
          <a:p>
            <a:pPr eaLnBrk="1" hangingPunct="1"/>
            <a:r>
              <a:rPr lang="ru-RU" altLang="ru-RU" sz="9600" b="1" smtClean="0">
                <a:solidFill>
                  <a:srgbClr val="FF9933"/>
                </a:solidFill>
              </a:rPr>
              <a:t>Ч  А  С</a:t>
            </a:r>
          </a:p>
        </p:txBody>
      </p:sp>
      <p:pic>
        <p:nvPicPr>
          <p:cNvPr id="1027" name="Picture 3" descr="C:\Users\Nadyu\Desktop\архив рисунков\d0155141aa85 - копия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-315913"/>
            <a:ext cx="7212013" cy="684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979613" y="3716338"/>
            <a:ext cx="5113337" cy="1939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+mn-cs"/>
              </a:rPr>
              <a:t>Звездный </a:t>
            </a:r>
          </a:p>
          <a:p>
            <a:pPr algn="ctr">
              <a:defRPr/>
            </a:pPr>
            <a:r>
              <a:rPr lang="ru-RU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+mn-cs"/>
              </a:rPr>
              <a:t>час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9" presetID="6" presetClass="emph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0" dur="3000" fill="hold"/>
                                        <p:tgtEl>
                                          <p:spTgt spid="1027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207" name="Group 39"/>
          <p:cNvGraphicFramePr>
            <a:graphicFrameLocks noGrp="1"/>
          </p:cNvGraphicFramePr>
          <p:nvPr/>
        </p:nvGraphicFramePr>
        <p:xfrm>
          <a:off x="0" y="0"/>
          <a:ext cx="9144000" cy="6858001"/>
        </p:xfrm>
        <a:graphic>
          <a:graphicData uri="http://schemas.openxmlformats.org/drawingml/2006/table">
            <a:tbl>
              <a:tblPr/>
              <a:tblGrid>
                <a:gridCol w="3048000"/>
                <a:gridCol w="3048000"/>
                <a:gridCol w="3048000"/>
              </a:tblGrid>
              <a:tr h="2284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j-lt"/>
                        </a:rPr>
                        <a:t>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Arial Black" pitchFamily="34" charset="0"/>
                        </a:rPr>
                        <a:t>MS-DOS</a:t>
                      </a:r>
                      <a:endParaRPr kumimoji="0" lang="ru-RU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Arial Black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j-lt"/>
                        </a:rPr>
                        <a:t>2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 b="1" dirty="0" err="1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Arial Black" pitchFamily="34" charset="0"/>
                        </a:rPr>
                        <a:t>Macintosh</a:t>
                      </a:r>
                      <a:endParaRPr kumimoji="0" lang="ru-RU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Arial Black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j-lt"/>
                        </a:rPr>
                        <a:t>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4000" b="1" dirty="0" err="1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Arial Black" pitchFamily="34" charset="0"/>
                        </a:rPr>
                        <a:t>Mac</a:t>
                      </a:r>
                      <a:r>
                        <a:rPr lang="ru-RU" sz="40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Arial Black" pitchFamily="34" charset="0"/>
                        </a:rPr>
                        <a:t> OS</a:t>
                      </a:r>
                      <a:endParaRPr kumimoji="0" lang="ru-RU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9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4413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</a:rPr>
                        <a:t>Операционные системы</a:t>
                      </a:r>
                      <a:endParaRPr kumimoji="0" lang="ru-RU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Arial Black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lt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2546" name="Text Box 56"/>
          <p:cNvSpPr txBox="1">
            <a:spLocks noChangeArrowheads="1"/>
          </p:cNvSpPr>
          <p:nvPr/>
        </p:nvSpPr>
        <p:spPr bwMode="auto">
          <a:xfrm>
            <a:off x="323850" y="6165850"/>
            <a:ext cx="26638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ru-RU" altLang="ru-RU" sz="2000" b="1"/>
          </a:p>
        </p:txBody>
      </p:sp>
      <p:sp>
        <p:nvSpPr>
          <p:cNvPr id="22547" name="Text Box 57"/>
          <p:cNvSpPr txBox="1">
            <a:spLocks noChangeArrowheads="1"/>
          </p:cNvSpPr>
          <p:nvPr/>
        </p:nvSpPr>
        <p:spPr bwMode="auto">
          <a:xfrm>
            <a:off x="1331913" y="6165850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pic>
        <p:nvPicPr>
          <p:cNvPr id="22548" name="Picture 67" descr="C:\Users\Nadyu\Desktop\Рисунок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113" y="2301875"/>
            <a:ext cx="3025775" cy="225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2549" name="Группа 13"/>
          <p:cNvGrpSpPr>
            <a:grpSpLocks/>
          </p:cNvGrpSpPr>
          <p:nvPr/>
        </p:nvGrpSpPr>
        <p:grpSpPr bwMode="auto">
          <a:xfrm>
            <a:off x="827088" y="2492375"/>
            <a:ext cx="1441450" cy="1450975"/>
            <a:chOff x="683568" y="2276872"/>
            <a:chExt cx="1882899" cy="1882899"/>
          </a:xfrm>
        </p:grpSpPr>
        <p:pic>
          <p:nvPicPr>
            <p:cNvPr id="22554" name="Picture 2" descr="C:\Users\Nadyu\Desktop\архив рисунков\disco_colored_lights_hc.gif"/>
            <p:cNvPicPr>
              <a:picLocks noChangeAspect="1" noChangeArrowheads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3568" y="2276872"/>
              <a:ext cx="1882899" cy="18828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55" name="Прямоугольник 15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2623" y="1977421"/>
              <a:ext cx="2930355" cy="23257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2550" name="TextBox 17"/>
          <p:cNvSpPr txBox="1">
            <a:spLocks noChangeArrowheads="1"/>
          </p:cNvSpPr>
          <p:nvPr/>
        </p:nvSpPr>
        <p:spPr bwMode="auto">
          <a:xfrm>
            <a:off x="900113" y="3860800"/>
            <a:ext cx="179863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3600" b="1">
                <a:solidFill>
                  <a:srgbClr val="6600CC"/>
                </a:solidFill>
                <a:latin typeface="Arial Black" pitchFamily="34" charset="0"/>
              </a:rPr>
              <a:t>4</a:t>
            </a:r>
            <a:r>
              <a:rPr lang="ru-RU" altLang="ru-RU" b="1">
                <a:solidFill>
                  <a:srgbClr val="6600CC"/>
                </a:solidFill>
                <a:latin typeface="Arial Black" pitchFamily="34" charset="0"/>
              </a:rPr>
              <a:t> тур</a:t>
            </a:r>
          </a:p>
        </p:txBody>
      </p:sp>
      <p:pic>
        <p:nvPicPr>
          <p:cNvPr id="22551" name="Picture 2" descr="C:\Users\Nadyu\Desktop\архив рисунков\disco_colored_lights_hc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025" y="2636838"/>
            <a:ext cx="1439863" cy="145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52" name="Прямоугольник 10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3663" y="2438400"/>
            <a:ext cx="2243137" cy="17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53" name="TextBox 17"/>
          <p:cNvSpPr txBox="1">
            <a:spLocks noChangeArrowheads="1"/>
          </p:cNvSpPr>
          <p:nvPr/>
        </p:nvSpPr>
        <p:spPr bwMode="auto">
          <a:xfrm>
            <a:off x="6659563" y="3933825"/>
            <a:ext cx="18002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3600" b="1">
                <a:solidFill>
                  <a:srgbClr val="6600CC"/>
                </a:solidFill>
                <a:latin typeface="Arial Black" pitchFamily="34" charset="0"/>
              </a:rPr>
              <a:t>4</a:t>
            </a:r>
            <a:r>
              <a:rPr lang="ru-RU" altLang="ru-RU" b="1">
                <a:solidFill>
                  <a:srgbClr val="6600CC"/>
                </a:solidFill>
                <a:latin typeface="Arial Black" pitchFamily="34" charset="0"/>
              </a:rPr>
              <a:t> тур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6858000"/>
          </a:xfrm>
          <a:solidFill>
            <a:srgbClr val="B4FBA3"/>
          </a:solidFill>
        </p:spPr>
        <p:txBody>
          <a:bodyPr anchor="t"/>
          <a:lstStyle/>
          <a:p>
            <a:pPr eaLnBrk="1" hangingPunct="1">
              <a:defRPr/>
            </a:pPr>
            <a:r>
              <a:rPr lang="ru-RU" sz="7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/>
            </a:r>
            <a:br>
              <a:rPr lang="ru-RU" sz="7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</a:br>
            <a:r>
              <a:rPr lang="ru-RU" sz="7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ИНФОРМАТИКА</a:t>
            </a:r>
            <a:r>
              <a:rPr lang="ru-RU" sz="7200" b="1" dirty="0" smtClean="0"/>
              <a:t/>
            </a:r>
            <a:br>
              <a:rPr lang="ru-RU" sz="7200" b="1" dirty="0" smtClean="0"/>
            </a:br>
            <a:endParaRPr lang="ru-RU" sz="7200" b="1" dirty="0" smtClean="0"/>
          </a:p>
        </p:txBody>
      </p:sp>
      <p:pic>
        <p:nvPicPr>
          <p:cNvPr id="12291" name="Picture 12" descr="CUBE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659563" y="5084763"/>
            <a:ext cx="1271587" cy="1341437"/>
          </a:xfrm>
        </p:spPr>
      </p:pic>
      <p:pic>
        <p:nvPicPr>
          <p:cNvPr id="12292" name="Picture 10" descr="TOY01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740650" y="5661025"/>
            <a:ext cx="1042988" cy="917575"/>
          </a:xfrm>
        </p:spPr>
      </p:pic>
      <p:pic>
        <p:nvPicPr>
          <p:cNvPr id="12293" name="Picture 5" descr="C:\Users\Nadyu\Desktop\архив рисунков\disco_question_hc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3500438"/>
            <a:ext cx="2109788" cy="2109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95288" y="5516563"/>
            <a:ext cx="3024187" cy="1108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6600" b="1" dirty="0">
                <a:solidFill>
                  <a:srgbClr val="99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финал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ИНФОРМАТИКА </a:t>
            </a:r>
            <a:r>
              <a:rPr lang="ru-RU" dirty="0" smtClean="0">
                <a:solidFill>
                  <a:schemeClr val="accent6"/>
                </a:solidFill>
              </a:rPr>
              <a:t/>
            </a:r>
            <a:br>
              <a:rPr lang="ru-RU" dirty="0" smtClean="0">
                <a:solidFill>
                  <a:schemeClr val="accent6"/>
                </a:solidFill>
              </a:rPr>
            </a:br>
            <a:r>
              <a:rPr lang="ru-RU" sz="3600" dirty="0" smtClean="0">
                <a:solidFill>
                  <a:schemeClr val="accent6"/>
                </a:solidFill>
              </a:rPr>
              <a:t>слова</a:t>
            </a:r>
            <a:r>
              <a:rPr lang="ru-RU" dirty="0" smtClean="0">
                <a:solidFill>
                  <a:schemeClr val="accent6"/>
                </a:solidFill>
              </a:rPr>
              <a:t> </a:t>
            </a:r>
            <a:r>
              <a:rPr lang="ru-RU" sz="2400" dirty="0" smtClean="0">
                <a:solidFill>
                  <a:schemeClr val="accent6"/>
                </a:solidFill>
              </a:rPr>
              <a:t>(сущ. в им.падеже, ед.ч.):</a:t>
            </a:r>
            <a:endParaRPr lang="ru-RU" sz="2400" dirty="0">
              <a:solidFill>
                <a:schemeClr val="accent6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ln>
            <a:solidFill>
              <a:schemeClr val="accent6"/>
            </a:solidFill>
          </a:ln>
        </p:spPr>
        <p:txBody>
          <a:bodyPr/>
          <a:lstStyle/>
          <a:p>
            <a:pPr>
              <a:defRPr/>
            </a:pPr>
            <a:r>
              <a:rPr lang="ru-RU" u="sng" dirty="0" smtClean="0">
                <a:solidFill>
                  <a:srgbClr val="FF0000"/>
                </a:solidFill>
              </a:rPr>
              <a:t>1-ый игрок</a:t>
            </a:r>
          </a:p>
          <a:p>
            <a:pPr>
              <a:defRPr/>
            </a:pPr>
            <a:endParaRPr lang="ru-RU" u="sng" dirty="0" smtClean="0">
              <a:solidFill>
                <a:srgbClr val="FF0000"/>
              </a:solidFill>
            </a:endParaRPr>
          </a:p>
          <a:p>
            <a:pPr>
              <a:defRPr/>
            </a:pPr>
            <a:endParaRPr lang="ru-RU" u="sng" dirty="0" smtClean="0">
              <a:solidFill>
                <a:srgbClr val="FF0000"/>
              </a:solidFill>
            </a:endParaRPr>
          </a:p>
          <a:p>
            <a:pPr>
              <a:defRPr/>
            </a:pPr>
            <a:endParaRPr lang="ru-RU" u="sng" dirty="0" smtClean="0">
              <a:solidFill>
                <a:srgbClr val="FF0000"/>
              </a:solidFill>
            </a:endParaRPr>
          </a:p>
          <a:p>
            <a:pPr>
              <a:defRPr/>
            </a:pPr>
            <a:endParaRPr lang="ru-RU" u="sng" dirty="0" smtClean="0">
              <a:solidFill>
                <a:srgbClr val="FF0000"/>
              </a:solidFill>
            </a:endParaRPr>
          </a:p>
          <a:p>
            <a:pPr>
              <a:defRPr/>
            </a:pPr>
            <a:endParaRPr lang="ru-RU" u="sng" dirty="0">
              <a:solidFill>
                <a:srgbClr val="FF0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ln>
            <a:solidFill>
              <a:schemeClr val="accent6"/>
            </a:solidFill>
          </a:ln>
        </p:spPr>
        <p:txBody>
          <a:bodyPr/>
          <a:lstStyle/>
          <a:p>
            <a:pPr>
              <a:defRPr/>
            </a:pPr>
            <a:r>
              <a:rPr lang="ru-RU" u="sng" dirty="0" smtClean="0">
                <a:solidFill>
                  <a:srgbClr val="FF0000"/>
                </a:solidFill>
              </a:rPr>
              <a:t>2-ой игрок</a:t>
            </a:r>
          </a:p>
          <a:p>
            <a:pPr>
              <a:defRPr/>
            </a:pPr>
            <a:endParaRPr lang="ru-RU" u="sng" dirty="0" smtClean="0">
              <a:solidFill>
                <a:srgbClr val="FF0000"/>
              </a:solidFill>
            </a:endParaRPr>
          </a:p>
          <a:p>
            <a:pPr>
              <a:defRPr/>
            </a:pPr>
            <a:endParaRPr lang="ru-RU" u="sng" dirty="0" smtClean="0">
              <a:solidFill>
                <a:srgbClr val="FF0000"/>
              </a:solidFill>
            </a:endParaRPr>
          </a:p>
          <a:p>
            <a:pPr>
              <a:defRPr/>
            </a:pPr>
            <a:endParaRPr lang="ru-RU" u="sng" dirty="0" smtClean="0">
              <a:solidFill>
                <a:srgbClr val="FF0000"/>
              </a:solidFill>
            </a:endParaRPr>
          </a:p>
          <a:p>
            <a:pPr>
              <a:defRPr/>
            </a:pPr>
            <a:endParaRPr lang="ru-RU" u="sng" dirty="0" smtClean="0">
              <a:solidFill>
                <a:srgbClr val="FF0000"/>
              </a:solidFill>
            </a:endParaRPr>
          </a:p>
          <a:p>
            <a:pPr>
              <a:defRPr/>
            </a:pPr>
            <a:endParaRPr lang="ru-RU" u="sng" dirty="0" smtClean="0">
              <a:solidFill>
                <a:srgbClr val="FF0000"/>
              </a:solidFill>
            </a:endParaRPr>
          </a:p>
          <a:p>
            <a:pPr>
              <a:defRPr/>
            </a:pPr>
            <a:endParaRPr lang="ru-RU" u="sng" dirty="0" smtClean="0">
              <a:solidFill>
                <a:srgbClr val="FF0000"/>
              </a:solidFill>
            </a:endParaRPr>
          </a:p>
          <a:p>
            <a:pPr>
              <a:defRPr/>
            </a:pPr>
            <a:endParaRPr lang="ru-RU" u="sng" dirty="0" smtClean="0">
              <a:solidFill>
                <a:srgbClr val="FF0000"/>
              </a:solidFill>
            </a:endParaRPr>
          </a:p>
          <a:p>
            <a:pPr>
              <a:defRPr/>
            </a:pPr>
            <a:endParaRPr lang="ru-RU" u="sng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115888"/>
            <a:ext cx="7772400" cy="936625"/>
          </a:xfrm>
        </p:spPr>
        <p:txBody>
          <a:bodyPr/>
          <a:lstStyle/>
          <a:p>
            <a:pPr algn="ctr" eaLnBrk="1" hangingPunct="1"/>
            <a:r>
              <a:rPr lang="ru-RU" altLang="ru-RU" sz="5400" smtClean="0">
                <a:latin typeface="Century Gothic" pitchFamily="34" charset="0"/>
              </a:rPr>
              <a:t/>
            </a:r>
            <a:br>
              <a:rPr lang="ru-RU" altLang="ru-RU" sz="5400" smtClean="0">
                <a:latin typeface="Century Gothic" pitchFamily="34" charset="0"/>
              </a:rPr>
            </a:br>
            <a:r>
              <a:rPr lang="ru-RU" altLang="ru-RU" sz="5400" smtClean="0">
                <a:latin typeface="Century Gothic" pitchFamily="34" charset="0"/>
              </a:rPr>
              <a:t/>
            </a:r>
            <a:br>
              <a:rPr lang="ru-RU" altLang="ru-RU" sz="5400" smtClean="0">
                <a:latin typeface="Century Gothic" pitchFamily="34" charset="0"/>
              </a:rPr>
            </a:br>
            <a:r>
              <a:rPr lang="ru-RU" altLang="ru-RU" sz="5400" smtClean="0">
                <a:latin typeface="Century Gothic" pitchFamily="34" charset="0"/>
              </a:rPr>
              <a:t/>
            </a:r>
            <a:br>
              <a:rPr lang="ru-RU" altLang="ru-RU" sz="5400" smtClean="0">
                <a:latin typeface="Century Gothic" pitchFamily="34" charset="0"/>
              </a:rPr>
            </a:br>
            <a:r>
              <a:rPr lang="ru-RU" altLang="ru-RU" sz="5400" smtClean="0">
                <a:latin typeface="Century Gothic" pitchFamily="34" charset="0"/>
              </a:rPr>
              <a:t/>
            </a:r>
            <a:br>
              <a:rPr lang="ru-RU" altLang="ru-RU" sz="5400" smtClean="0">
                <a:latin typeface="Century Gothic" pitchFamily="34" charset="0"/>
              </a:rPr>
            </a:br>
            <a:r>
              <a:rPr lang="ru-RU" altLang="ru-RU" sz="5400" smtClean="0">
                <a:latin typeface="Century Gothic" pitchFamily="34" charset="0"/>
              </a:rPr>
              <a:t/>
            </a:r>
            <a:br>
              <a:rPr lang="ru-RU" altLang="ru-RU" sz="5400" smtClean="0">
                <a:latin typeface="Century Gothic" pitchFamily="34" charset="0"/>
              </a:rPr>
            </a:br>
            <a:r>
              <a:rPr lang="ru-RU" altLang="ru-RU" sz="5400" smtClean="0">
                <a:latin typeface="Century Gothic" pitchFamily="34" charset="0"/>
              </a:rPr>
              <a:t/>
            </a:r>
            <a:br>
              <a:rPr lang="ru-RU" altLang="ru-RU" sz="5400" smtClean="0">
                <a:latin typeface="Century Gothic" pitchFamily="34" charset="0"/>
              </a:rPr>
            </a:br>
            <a:r>
              <a:rPr lang="ru-RU" altLang="ru-RU" sz="5400" smtClean="0">
                <a:latin typeface="Bookman Old Style" pitchFamily="18" charset="0"/>
              </a:rPr>
              <a:t>ПОЗДРАВЛЯЕМ</a:t>
            </a:r>
            <a:br>
              <a:rPr lang="ru-RU" altLang="ru-RU" sz="5400" smtClean="0">
                <a:latin typeface="Bookman Old Style" pitchFamily="18" charset="0"/>
              </a:rPr>
            </a:br>
            <a:r>
              <a:rPr lang="ru-RU" altLang="ru-RU" sz="5400" b="1" smtClean="0">
                <a:latin typeface="Bookman Old Style" pitchFamily="18" charset="0"/>
              </a:rPr>
              <a:t>победителя</a:t>
            </a:r>
            <a:r>
              <a:rPr lang="ru-RU" altLang="ru-RU" sz="5400" smtClean="0">
                <a:latin typeface="Bookman Old Style" pitchFamily="18" charset="0"/>
              </a:rPr>
              <a:t/>
            </a:r>
            <a:br>
              <a:rPr lang="ru-RU" altLang="ru-RU" sz="5400" smtClean="0">
                <a:latin typeface="Bookman Old Style" pitchFamily="18" charset="0"/>
              </a:rPr>
            </a:br>
            <a:r>
              <a:rPr lang="ru-RU" altLang="ru-RU" sz="5400" smtClean="0">
                <a:latin typeface="Bookman Old Style" pitchFamily="18" charset="0"/>
              </a:rPr>
              <a:t>игры</a:t>
            </a:r>
            <a:br>
              <a:rPr lang="ru-RU" altLang="ru-RU" sz="5400" smtClean="0">
                <a:latin typeface="Bookman Old Style" pitchFamily="18" charset="0"/>
              </a:rPr>
            </a:br>
            <a:r>
              <a:rPr lang="ru-RU" altLang="ru-RU" sz="5400" smtClean="0">
                <a:latin typeface="Bookman Old Style" pitchFamily="18" charset="0"/>
              </a:rPr>
              <a:t> «ЗВЕЗДНЫЙ ЧАС»</a:t>
            </a:r>
          </a:p>
        </p:txBody>
      </p:sp>
      <p:pic>
        <p:nvPicPr>
          <p:cNvPr id="14339" name="Picture 4" descr="AWARD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348038" y="5013325"/>
            <a:ext cx="2592387" cy="1625600"/>
          </a:xfrm>
        </p:spPr>
      </p:pic>
      <p:sp>
        <p:nvSpPr>
          <p:cNvPr id="25604" name="TextBox 4"/>
          <p:cNvSpPr txBox="1">
            <a:spLocks noChangeArrowheads="1"/>
          </p:cNvSpPr>
          <p:nvPr/>
        </p:nvSpPr>
        <p:spPr bwMode="auto">
          <a:xfrm>
            <a:off x="4500563" y="6092825"/>
            <a:ext cx="2873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folHlink"/>
              </a:buClr>
              <a:buChar char="•"/>
              <a:defRPr sz="2800"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Times New Roman" pitchFamily="18" charset="0"/>
              <a:buChar char="−"/>
              <a:defRPr sz="2000"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Times New Roman" pitchFamily="18" charset="0"/>
              <a:buChar char="–"/>
              <a:defRPr sz="2000"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itchFamily="18" charset="0"/>
              <a:buChar char="–"/>
              <a:defRPr sz="2000"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itchFamily="18" charset="0"/>
              <a:buChar char="–"/>
              <a:defRPr sz="2000"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itchFamily="18" charset="0"/>
              <a:buChar char="–"/>
              <a:defRPr sz="2000"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itchFamily="18" charset="0"/>
              <a:buChar char="–"/>
              <a:defRPr sz="2000"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ru-RU" sz="2800" b="1">
                <a:solidFill>
                  <a:srgbClr val="C00000"/>
                </a:solidFill>
              </a:rPr>
              <a:t>I</a:t>
            </a:r>
            <a:endParaRPr lang="ru-RU" altLang="ru-RU" sz="2800" b="1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975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>
          <a:xfrm>
            <a:off x="755650" y="2349500"/>
            <a:ext cx="7056438" cy="1462088"/>
          </a:xfrm>
        </p:spPr>
        <p:txBody>
          <a:bodyPr/>
          <a:lstStyle/>
          <a:p>
            <a:pPr algn="ctr">
              <a:defRPr/>
            </a:pPr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Благодарим  всех </a:t>
            </a:r>
            <a:b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игроков  за участие </a:t>
            </a:r>
            <a:b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игре </a:t>
            </a:r>
            <a:b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«Звездный час».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2800" dirty="0" smtClean="0"/>
              <a:t>Желаем дальнейшего пополнения</a:t>
            </a:r>
            <a:br>
              <a:rPr lang="ru-RU" sz="2800" dirty="0" smtClean="0"/>
            </a:br>
            <a:r>
              <a:rPr lang="ru-RU" sz="2800" dirty="0" smtClean="0"/>
              <a:t>багажа знаний.</a:t>
            </a: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207" name="Group 39"/>
          <p:cNvGraphicFramePr>
            <a:graphicFrameLocks noGrp="1"/>
          </p:cNvGraphicFramePr>
          <p:nvPr/>
        </p:nvGraphicFramePr>
        <p:xfrm>
          <a:off x="0" y="0"/>
          <a:ext cx="9144000" cy="6858001"/>
        </p:xfrm>
        <a:graphic>
          <a:graphicData uri="http://schemas.openxmlformats.org/drawingml/2006/table">
            <a:tbl>
              <a:tblPr/>
              <a:tblGrid>
                <a:gridCol w="3048000"/>
                <a:gridCol w="3048000"/>
                <a:gridCol w="3048000"/>
              </a:tblGrid>
              <a:tr h="2284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2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3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9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4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4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7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6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5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56" name="Text Box 56"/>
          <p:cNvSpPr txBox="1">
            <a:spLocks noChangeArrowheads="1"/>
          </p:cNvSpPr>
          <p:nvPr/>
        </p:nvSpPr>
        <p:spPr bwMode="auto">
          <a:xfrm>
            <a:off x="323850" y="6165850"/>
            <a:ext cx="26638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ru-RU" altLang="ru-RU" sz="2000" b="1"/>
          </a:p>
        </p:txBody>
      </p:sp>
      <p:sp>
        <p:nvSpPr>
          <p:cNvPr id="14357" name="Text Box 57"/>
          <p:cNvSpPr txBox="1">
            <a:spLocks noChangeArrowheads="1"/>
          </p:cNvSpPr>
          <p:nvPr/>
        </p:nvSpPr>
        <p:spPr bwMode="auto">
          <a:xfrm>
            <a:off x="1331913" y="6165850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pic>
        <p:nvPicPr>
          <p:cNvPr id="14358" name="Picture 67" descr="C:\Users\Nadyu\Desktop\Рисунок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113" y="2276475"/>
            <a:ext cx="2994025" cy="230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43" name="TextBox 14"/>
          <p:cNvSpPr txBox="1">
            <a:spLocks noChangeArrowheads="1"/>
          </p:cNvSpPr>
          <p:nvPr/>
        </p:nvSpPr>
        <p:spPr bwMode="auto">
          <a:xfrm>
            <a:off x="755650" y="3860800"/>
            <a:ext cx="15843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4000" b="1" dirty="0">
                <a:solidFill>
                  <a:srgbClr val="66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+mn-cs"/>
              </a:rPr>
              <a:t>1</a:t>
            </a:r>
            <a:r>
              <a:rPr lang="ru-RU" sz="3200" b="1" dirty="0">
                <a:solidFill>
                  <a:srgbClr val="66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+mn-cs"/>
              </a:rPr>
              <a:t> </a:t>
            </a:r>
            <a:r>
              <a:rPr lang="ru-RU" sz="3600" b="1" dirty="0">
                <a:solidFill>
                  <a:srgbClr val="66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+mn-cs"/>
              </a:rPr>
              <a:t>тур</a:t>
            </a:r>
            <a:endParaRPr lang="ru-RU" sz="3200" b="1" dirty="0">
              <a:solidFill>
                <a:srgbClr val="66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  <a:cs typeface="+mn-cs"/>
            </a:endParaRPr>
          </a:p>
        </p:txBody>
      </p:sp>
      <p:sp>
        <p:nvSpPr>
          <p:cNvPr id="14360" name="TextBox 15"/>
          <p:cNvSpPr txBox="1">
            <a:spLocks noChangeArrowheads="1"/>
          </p:cNvSpPr>
          <p:nvPr/>
        </p:nvSpPr>
        <p:spPr bwMode="auto">
          <a:xfrm>
            <a:off x="6227763" y="6237288"/>
            <a:ext cx="11525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/>
              <a:t>мозги</a:t>
            </a:r>
            <a:endParaRPr lang="ru-RU" altLang="ru-RU" sz="1600"/>
          </a:p>
        </p:txBody>
      </p:sp>
      <p:sp>
        <p:nvSpPr>
          <p:cNvPr id="14361" name="TextBox 16"/>
          <p:cNvSpPr txBox="1">
            <a:spLocks noChangeArrowheads="1"/>
          </p:cNvSpPr>
          <p:nvPr/>
        </p:nvSpPr>
        <p:spPr bwMode="auto">
          <a:xfrm>
            <a:off x="6372225" y="1844675"/>
            <a:ext cx="17287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/>
              <a:t>мыло</a:t>
            </a:r>
          </a:p>
        </p:txBody>
      </p:sp>
      <p:sp>
        <p:nvSpPr>
          <p:cNvPr id="14362" name="TextBox 17"/>
          <p:cNvSpPr txBox="1">
            <a:spLocks noChangeArrowheads="1"/>
          </p:cNvSpPr>
          <p:nvPr/>
        </p:nvSpPr>
        <p:spPr bwMode="auto">
          <a:xfrm>
            <a:off x="6443663" y="4076700"/>
            <a:ext cx="24495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/>
              <a:t>гектар</a:t>
            </a:r>
          </a:p>
        </p:txBody>
      </p:sp>
      <p:sp>
        <p:nvSpPr>
          <p:cNvPr id="14363" name="TextBox 18"/>
          <p:cNvSpPr txBox="1">
            <a:spLocks noChangeArrowheads="1"/>
          </p:cNvSpPr>
          <p:nvPr/>
        </p:nvSpPr>
        <p:spPr bwMode="auto">
          <a:xfrm>
            <a:off x="3779838" y="6237288"/>
            <a:ext cx="2232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/>
              <a:t>дрова</a:t>
            </a:r>
            <a:endParaRPr lang="ru-RU" altLang="ru-RU" sz="1600"/>
          </a:p>
        </p:txBody>
      </p:sp>
      <p:sp>
        <p:nvSpPr>
          <p:cNvPr id="14364" name="TextBox 19"/>
          <p:cNvSpPr txBox="1">
            <a:spLocks noChangeArrowheads="1"/>
          </p:cNvSpPr>
          <p:nvPr/>
        </p:nvSpPr>
        <p:spPr bwMode="auto">
          <a:xfrm>
            <a:off x="3779838" y="981075"/>
            <a:ext cx="18002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14365" name="TextBox 20"/>
          <p:cNvSpPr txBox="1">
            <a:spLocks noChangeArrowheads="1"/>
          </p:cNvSpPr>
          <p:nvPr/>
        </p:nvSpPr>
        <p:spPr bwMode="auto">
          <a:xfrm>
            <a:off x="107950" y="6165850"/>
            <a:ext cx="26273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/>
              <a:t>чайник</a:t>
            </a:r>
          </a:p>
        </p:txBody>
      </p:sp>
      <p:pic>
        <p:nvPicPr>
          <p:cNvPr id="5150" name="Picture 2" descr="C:\Users\Nadyu\Desktop\архив рисунков\171e633f3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333375"/>
            <a:ext cx="2276475" cy="1566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51" name="Picture 3" descr="C:\Users\Nadyu\Desktop\архив рисунков\400_F_27796952_tCe25iGCqs0rhymo7LD8PJOvG0fm1fal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115888"/>
            <a:ext cx="2016125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68" name="TextBox 13"/>
          <p:cNvSpPr txBox="1">
            <a:spLocks noChangeArrowheads="1"/>
          </p:cNvSpPr>
          <p:nvPr/>
        </p:nvSpPr>
        <p:spPr bwMode="auto">
          <a:xfrm>
            <a:off x="323850" y="1773238"/>
            <a:ext cx="9350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/>
              <a:t>метр</a:t>
            </a:r>
            <a:endParaRPr lang="ru-RU" altLang="ru-RU" sz="1600"/>
          </a:p>
        </p:txBody>
      </p:sp>
      <p:pic>
        <p:nvPicPr>
          <p:cNvPr id="5153" name="Picture 4" descr="C:\Users\Nadyu\Desktop\архив рисунков\mkr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8400" y="115888"/>
            <a:ext cx="2303463" cy="184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TextBox 21"/>
          <p:cNvSpPr txBox="1"/>
          <p:nvPr/>
        </p:nvSpPr>
        <p:spPr>
          <a:xfrm>
            <a:off x="3203575" y="1844675"/>
            <a:ext cx="1512888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000" b="1" dirty="0">
                <a:cs typeface="+mn-cs"/>
              </a:rPr>
              <a:t>Камень</a:t>
            </a:r>
            <a:r>
              <a:rPr lang="ru-RU" dirty="0">
                <a:solidFill>
                  <a:schemeClr val="accent3"/>
                </a:solidFill>
                <a:cs typeface="+mn-cs"/>
              </a:rPr>
              <a:t>  </a:t>
            </a:r>
            <a:endParaRPr lang="ru-RU" dirty="0">
              <a:cs typeface="+mn-cs"/>
            </a:endParaRPr>
          </a:p>
        </p:txBody>
      </p:sp>
      <p:pic>
        <p:nvPicPr>
          <p:cNvPr id="5156" name="Picture 6" descr="C:\Users\Nadyu\Desktop\архив рисунков\gektar-a4f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125" y="2349500"/>
            <a:ext cx="2436813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57" name="Picture 7" descr="C:\Users\Nadyu\Desktop\архив рисунков\0_24aa_4f5d743e_XL.jpe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8400" y="4652963"/>
            <a:ext cx="2274888" cy="1706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58" name="Picture 8" descr="C:\Users\Nadyu\Desktop\архив рисунков\1268981629_chaynik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88" y="4724400"/>
            <a:ext cx="1695450" cy="178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59" name="Picture 9" descr="C:\Users\Nadyu\Desktop\архив рисунков\5years_1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850" y="4652963"/>
            <a:ext cx="1766888" cy="198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75" name="Picture 40" descr="C:\Users\Nadyu\Desktop\архив рисунков\disco_1_hc.gif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2708275"/>
            <a:ext cx="1079500" cy="1081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5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5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5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211" name="Group 67"/>
          <p:cNvGraphicFramePr>
            <a:graphicFrameLocks noGrp="1"/>
          </p:cNvGraphicFramePr>
          <p:nvPr/>
        </p:nvGraphicFramePr>
        <p:xfrm>
          <a:off x="0" y="0"/>
          <a:ext cx="9144000" cy="6813551"/>
        </p:xfrm>
        <a:graphic>
          <a:graphicData uri="http://schemas.openxmlformats.org/drawingml/2006/table">
            <a:tbl>
              <a:tblPr/>
              <a:tblGrid>
                <a:gridCol w="3048000"/>
                <a:gridCol w="3048000"/>
                <a:gridCol w="3048000"/>
              </a:tblGrid>
              <a:tr h="2284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2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3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9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4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39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7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6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5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6164" name="Picture 71" descr="C:\Users\Nadyu\Documents\ДОКУМЕНТЫ НАДИ\ИнФОРматика\Практ Раб по информатике 5-7 кл\ПРАКТИКА скачено с Интернета\Заготовки и тексты заданий по многим темам!\Заготовки к презентациям\Структура компьютера\Рисунки\KOLONKI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2492375"/>
            <a:ext cx="2087562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81" name="Line 24"/>
          <p:cNvSpPr>
            <a:spLocks noChangeShapeType="1"/>
          </p:cNvSpPr>
          <p:nvPr/>
        </p:nvSpPr>
        <p:spPr bwMode="auto">
          <a:xfrm>
            <a:off x="0" y="2205038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15382" name="Picture 70" descr="C:\Users\Nadyu\Desktop\Рисунок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138" y="2349500"/>
            <a:ext cx="2879725" cy="219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7" name="Picture 73" descr="C:\Users\Nadyu\Documents\ДОКУМЕНТЫ НАДИ\ИнФОРматика\Практ Раб по информатике 5-7 кл\ПРАКТИКА скачено с Интернета\Заготовки и тексты заданий по многим темам!\Заготовки к презентациям\Структура компьютера\Рисунки\MAUSE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115888"/>
            <a:ext cx="1801812" cy="176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8" name="Picture 74" descr="C:\Users\Nadyu\Documents\ДОКУМЕНТЫ НАДИ\ИнФОРматика\Практ Раб по информатике 5-7 кл\ПРАКТИКА скачено с Интернета\Заготовки и тексты заданий по многим темам!\Заготовки к презентациям\Структура компьютера\Рисунки\skanerbol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5463" y="4848225"/>
            <a:ext cx="2128837" cy="1217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9" name="Picture 75" descr="C:\Users\Nadyu\Documents\ДОКУМЕНТЫ НАДИ\ИнФОРматика\Практ Раб по информатике 5-7 кл\ПРАКТИКА скачено с Интернета\Заготовки и тексты заданий по многим темам!\Заготовки к презентациям\Структура компьютера\Рисунки\klaviatura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4652963"/>
            <a:ext cx="2087562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86" name="TextBox 13"/>
          <p:cNvSpPr txBox="1">
            <a:spLocks noChangeArrowheads="1"/>
          </p:cNvSpPr>
          <p:nvPr/>
        </p:nvSpPr>
        <p:spPr bwMode="auto">
          <a:xfrm>
            <a:off x="3708400" y="1773238"/>
            <a:ext cx="20875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/>
              <a:t>Джойстик</a:t>
            </a:r>
          </a:p>
        </p:txBody>
      </p:sp>
      <p:sp>
        <p:nvSpPr>
          <p:cNvPr id="15387" name="TextBox 14"/>
          <p:cNvSpPr txBox="1">
            <a:spLocks noChangeArrowheads="1"/>
          </p:cNvSpPr>
          <p:nvPr/>
        </p:nvSpPr>
        <p:spPr bwMode="auto">
          <a:xfrm>
            <a:off x="250825" y="1844675"/>
            <a:ext cx="26638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/>
              <a:t>Компьютерная мышь</a:t>
            </a:r>
          </a:p>
        </p:txBody>
      </p:sp>
      <p:sp>
        <p:nvSpPr>
          <p:cNvPr id="15388" name="TextBox 15"/>
          <p:cNvSpPr txBox="1">
            <a:spLocks noChangeArrowheads="1"/>
          </p:cNvSpPr>
          <p:nvPr/>
        </p:nvSpPr>
        <p:spPr bwMode="auto">
          <a:xfrm>
            <a:off x="6156325" y="4076700"/>
            <a:ext cx="29876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/>
              <a:t>Акустические колонки</a:t>
            </a:r>
          </a:p>
        </p:txBody>
      </p:sp>
      <p:sp>
        <p:nvSpPr>
          <p:cNvPr id="15389" name="TextBox 16"/>
          <p:cNvSpPr txBox="1">
            <a:spLocks noChangeArrowheads="1"/>
          </p:cNvSpPr>
          <p:nvPr/>
        </p:nvSpPr>
        <p:spPr bwMode="auto">
          <a:xfrm>
            <a:off x="6948488" y="1773238"/>
            <a:ext cx="15843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/>
              <a:t>Монитор</a:t>
            </a:r>
          </a:p>
        </p:txBody>
      </p:sp>
      <p:sp>
        <p:nvSpPr>
          <p:cNvPr id="15390" name="TextBox 17"/>
          <p:cNvSpPr txBox="1">
            <a:spLocks noChangeArrowheads="1"/>
          </p:cNvSpPr>
          <p:nvPr/>
        </p:nvSpPr>
        <p:spPr bwMode="auto">
          <a:xfrm>
            <a:off x="6948488" y="6237288"/>
            <a:ext cx="19446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/>
              <a:t>Сканер</a:t>
            </a:r>
          </a:p>
        </p:txBody>
      </p:sp>
      <p:sp>
        <p:nvSpPr>
          <p:cNvPr id="15391" name="TextBox 18"/>
          <p:cNvSpPr txBox="1">
            <a:spLocks noChangeArrowheads="1"/>
          </p:cNvSpPr>
          <p:nvPr/>
        </p:nvSpPr>
        <p:spPr bwMode="auto">
          <a:xfrm>
            <a:off x="3635375" y="6237288"/>
            <a:ext cx="13684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/>
              <a:t>Принтер</a:t>
            </a:r>
          </a:p>
        </p:txBody>
      </p:sp>
      <p:sp>
        <p:nvSpPr>
          <p:cNvPr id="15392" name="TextBox 19"/>
          <p:cNvSpPr txBox="1">
            <a:spLocks noChangeArrowheads="1"/>
          </p:cNvSpPr>
          <p:nvPr/>
        </p:nvSpPr>
        <p:spPr bwMode="auto">
          <a:xfrm>
            <a:off x="250825" y="6308725"/>
            <a:ext cx="18732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/>
              <a:t>Клавиатура</a:t>
            </a:r>
          </a:p>
        </p:txBody>
      </p:sp>
      <p:pic>
        <p:nvPicPr>
          <p:cNvPr id="6179" name="Рисунок 2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115888"/>
            <a:ext cx="1373188" cy="160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80" name="Рисунок 2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738" y="4724400"/>
            <a:ext cx="1797050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81" name="Рисунок 22" descr="http://im2-tub.yandex.net/i?id=43091733-0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738" y="188913"/>
            <a:ext cx="1655762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96" name="Picture 40" descr="C:\Users\Nadyu\Desktop\архив рисунков\disco_1_hc.gif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2708275"/>
            <a:ext cx="1223963" cy="122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TextBox 14"/>
          <p:cNvSpPr txBox="1">
            <a:spLocks noChangeArrowheads="1"/>
          </p:cNvSpPr>
          <p:nvPr/>
        </p:nvSpPr>
        <p:spPr bwMode="auto">
          <a:xfrm>
            <a:off x="611188" y="3860800"/>
            <a:ext cx="18002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4000" b="1" dirty="0">
                <a:solidFill>
                  <a:srgbClr val="66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+mn-cs"/>
              </a:rPr>
              <a:t>1</a:t>
            </a:r>
            <a:r>
              <a:rPr lang="ru-RU" sz="3600" b="1" dirty="0">
                <a:solidFill>
                  <a:srgbClr val="66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+mn-cs"/>
              </a:rPr>
              <a:t> тур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6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6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6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207" name="Group 39"/>
          <p:cNvGraphicFramePr>
            <a:graphicFrameLocks noGrp="1"/>
          </p:cNvGraphicFramePr>
          <p:nvPr/>
        </p:nvGraphicFramePr>
        <p:xfrm>
          <a:off x="0" y="0"/>
          <a:ext cx="9144000" cy="6858001"/>
        </p:xfrm>
        <a:graphic>
          <a:graphicData uri="http://schemas.openxmlformats.org/drawingml/2006/table">
            <a:tbl>
              <a:tblPr/>
              <a:tblGrid>
                <a:gridCol w="3048000"/>
                <a:gridCol w="3048000"/>
                <a:gridCol w="3048000"/>
              </a:tblGrid>
              <a:tr h="2284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2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3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9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4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4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7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6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5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6404" name="Text Box 56"/>
          <p:cNvSpPr txBox="1">
            <a:spLocks noChangeArrowheads="1"/>
          </p:cNvSpPr>
          <p:nvPr/>
        </p:nvSpPr>
        <p:spPr bwMode="auto">
          <a:xfrm>
            <a:off x="323850" y="6165850"/>
            <a:ext cx="26638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ru-RU" altLang="ru-RU" sz="2000" b="1"/>
          </a:p>
        </p:txBody>
      </p:sp>
      <p:sp>
        <p:nvSpPr>
          <p:cNvPr id="16405" name="Text Box 57"/>
          <p:cNvSpPr txBox="1">
            <a:spLocks noChangeArrowheads="1"/>
          </p:cNvSpPr>
          <p:nvPr/>
        </p:nvSpPr>
        <p:spPr bwMode="auto">
          <a:xfrm>
            <a:off x="1331913" y="6165850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pic>
        <p:nvPicPr>
          <p:cNvPr id="16406" name="Picture 45" descr="C:\Users\Nadyu\Desktop\Рисунок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113" y="2276475"/>
            <a:ext cx="2994025" cy="2303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91" name="Picture 46" descr="C:\Users\Nadyu\Desktop\архив рисунков\medved61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9925" y="2420938"/>
            <a:ext cx="1241425" cy="148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93" name="Picture 48" descr="C:\Users\Nadyu\Desktop\архив рисунков\773f82bfc94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188913"/>
            <a:ext cx="1847850" cy="185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71" name="Picture 51" descr="C:\Users\Nadyu\Desktop\архив рисунков\4cbb87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938" y="692150"/>
            <a:ext cx="2203450" cy="795338"/>
          </a:xfrm>
          <a:prstGeom prst="rect">
            <a:avLst/>
          </a:prstGeom>
          <a:noFill/>
          <a:ln w="9525">
            <a:solidFill>
              <a:srgbClr val="A3A3E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96" name="Picture 52" descr="C:\Users\Nadyu\Desktop\архив рисунков\1c4a6049c8cb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188913"/>
            <a:ext cx="2016125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97" name="Picture 53" descr="C:\Users\Nadyu\Desktop\архив рисунков\c52549ad9fce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288" y="4652963"/>
            <a:ext cx="1295400" cy="197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98" name="Picture 55" descr="C:\Users\Nadyu\Desktop\архив рисунков\1f4880e08d827ba3bfde2f88efb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4652963"/>
            <a:ext cx="1728787" cy="1719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413" name="TextBox 13"/>
          <p:cNvSpPr txBox="1">
            <a:spLocks noChangeArrowheads="1"/>
          </p:cNvSpPr>
          <p:nvPr/>
        </p:nvSpPr>
        <p:spPr bwMode="auto">
          <a:xfrm>
            <a:off x="3563938" y="1773238"/>
            <a:ext cx="21605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/>
              <a:t>Номер поезда</a:t>
            </a:r>
          </a:p>
        </p:txBody>
      </p:sp>
      <p:sp>
        <p:nvSpPr>
          <p:cNvPr id="16414" name="TextBox 14"/>
          <p:cNvSpPr txBox="1">
            <a:spLocks noChangeArrowheads="1"/>
          </p:cNvSpPr>
          <p:nvPr/>
        </p:nvSpPr>
        <p:spPr bwMode="auto">
          <a:xfrm>
            <a:off x="3203575" y="6308725"/>
            <a:ext cx="28082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/>
          </a:p>
        </p:txBody>
      </p:sp>
      <p:sp>
        <p:nvSpPr>
          <p:cNvPr id="16415" name="TextBox 15"/>
          <p:cNvSpPr txBox="1">
            <a:spLocks noChangeArrowheads="1"/>
          </p:cNvSpPr>
          <p:nvPr/>
        </p:nvSpPr>
        <p:spPr bwMode="auto">
          <a:xfrm>
            <a:off x="6084888" y="4076700"/>
            <a:ext cx="29146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/>
              <a:t>Мультфильм У.Диснея</a:t>
            </a:r>
          </a:p>
        </p:txBody>
      </p:sp>
      <p:sp>
        <p:nvSpPr>
          <p:cNvPr id="16416" name="TextBox 16"/>
          <p:cNvSpPr txBox="1">
            <a:spLocks noChangeArrowheads="1"/>
          </p:cNvSpPr>
          <p:nvPr/>
        </p:nvSpPr>
        <p:spPr bwMode="auto">
          <a:xfrm>
            <a:off x="6084888" y="6308725"/>
            <a:ext cx="20875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/>
              <a:t>Крик петуха</a:t>
            </a:r>
          </a:p>
        </p:txBody>
      </p:sp>
      <p:sp>
        <p:nvSpPr>
          <p:cNvPr id="16417" name="TextBox 17"/>
          <p:cNvSpPr txBox="1">
            <a:spLocks noChangeArrowheads="1"/>
          </p:cNvSpPr>
          <p:nvPr/>
        </p:nvSpPr>
        <p:spPr bwMode="auto">
          <a:xfrm>
            <a:off x="755650" y="3933825"/>
            <a:ext cx="19431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3600" b="1">
                <a:solidFill>
                  <a:srgbClr val="6600CC"/>
                </a:solidFill>
                <a:latin typeface="Arial Black" pitchFamily="34" charset="0"/>
              </a:rPr>
              <a:t>2</a:t>
            </a:r>
            <a:r>
              <a:rPr lang="ru-RU" altLang="ru-RU" b="1">
                <a:solidFill>
                  <a:srgbClr val="6600CC"/>
                </a:solidFill>
                <a:latin typeface="Arial Black" pitchFamily="34" charset="0"/>
              </a:rPr>
              <a:t> </a:t>
            </a:r>
            <a:r>
              <a:rPr lang="ru-RU" altLang="ru-RU" sz="3600" b="1">
                <a:solidFill>
                  <a:srgbClr val="6600CC"/>
                </a:solidFill>
                <a:latin typeface="Arial Black" pitchFamily="34" charset="0"/>
              </a:rPr>
              <a:t>тур</a:t>
            </a:r>
            <a:endParaRPr lang="ru-RU" altLang="ru-RU" b="1">
              <a:solidFill>
                <a:srgbClr val="6600CC"/>
              </a:solidFill>
              <a:latin typeface="Arial Black" pitchFamily="34" charset="0"/>
            </a:endParaRPr>
          </a:p>
        </p:txBody>
      </p:sp>
      <p:sp>
        <p:nvSpPr>
          <p:cNvPr id="16418" name="TextBox 18"/>
          <p:cNvSpPr txBox="1">
            <a:spLocks noChangeArrowheads="1"/>
          </p:cNvSpPr>
          <p:nvPr/>
        </p:nvSpPr>
        <p:spPr bwMode="auto">
          <a:xfrm>
            <a:off x="250825" y="1844675"/>
            <a:ext cx="28082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/>
              <a:t>Мелодия из патефона</a:t>
            </a:r>
          </a:p>
        </p:txBody>
      </p:sp>
      <p:sp>
        <p:nvSpPr>
          <p:cNvPr id="16419" name="TextBox 19"/>
          <p:cNvSpPr txBox="1">
            <a:spLocks noChangeArrowheads="1"/>
          </p:cNvSpPr>
          <p:nvPr/>
        </p:nvSpPr>
        <p:spPr bwMode="auto">
          <a:xfrm>
            <a:off x="0" y="6308725"/>
            <a:ext cx="30591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/>
              <a:t>Диск с м/ф «Ну, погоди!»</a:t>
            </a:r>
          </a:p>
        </p:txBody>
      </p:sp>
      <p:sp>
        <p:nvSpPr>
          <p:cNvPr id="16420" name="TextBox 20"/>
          <p:cNvSpPr txBox="1">
            <a:spLocks noChangeArrowheads="1"/>
          </p:cNvSpPr>
          <p:nvPr/>
        </p:nvSpPr>
        <p:spPr bwMode="auto">
          <a:xfrm>
            <a:off x="6227763" y="1773238"/>
            <a:ext cx="13684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/>
              <a:t>Хохлома</a:t>
            </a:r>
          </a:p>
        </p:txBody>
      </p:sp>
      <p:pic>
        <p:nvPicPr>
          <p:cNvPr id="16421" name="Picture 39" descr="C:\Users\Nadyu\Desktop\архив рисунков\disco_2_hc.gif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2636838"/>
            <a:ext cx="1296987" cy="129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C:\Users\Nadyu\Desktop\архив рисунков\времена года\Ingol-80x120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375" y="4652963"/>
            <a:ext cx="2376488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423" name="TextBox 22"/>
          <p:cNvSpPr txBox="1">
            <a:spLocks noChangeArrowheads="1"/>
          </p:cNvSpPr>
          <p:nvPr/>
        </p:nvSpPr>
        <p:spPr bwMode="auto">
          <a:xfrm>
            <a:off x="3276600" y="6308725"/>
            <a:ext cx="27352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/>
              <a:t>Пейзаж «оз.Инголь»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7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7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7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39" name="Group 23"/>
          <p:cNvGraphicFramePr>
            <a:graphicFrameLocks noGrp="1"/>
          </p:cNvGraphicFramePr>
          <p:nvPr/>
        </p:nvGraphicFramePr>
        <p:xfrm>
          <a:off x="34925" y="0"/>
          <a:ext cx="9109075" cy="6858001"/>
        </p:xfrm>
        <a:graphic>
          <a:graphicData uri="http://schemas.openxmlformats.org/drawingml/2006/table">
            <a:tbl>
              <a:tblPr/>
              <a:tblGrid>
                <a:gridCol w="3013075"/>
                <a:gridCol w="3048000"/>
                <a:gridCol w="3048000"/>
              </a:tblGrid>
              <a:tr h="2284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2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3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9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4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4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7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6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5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7428" name="Picture 22" descr="Безымянный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113" y="2295525"/>
            <a:ext cx="3025775" cy="221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13" name="Picture 24" descr="гимнастик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115888"/>
            <a:ext cx="1727200" cy="190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14" name="Picture 25" descr="баскетбол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9925" y="115888"/>
            <a:ext cx="1949450" cy="208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15" name="Picture 26" descr="волейбол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4640263"/>
            <a:ext cx="1871662" cy="2109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16" name="Picture 27" descr="лук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488" y="4652963"/>
            <a:ext cx="1827212" cy="220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17" name="Picture 28" descr="фехтование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652963"/>
            <a:ext cx="1870075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19" name="Picture 30" descr="хоккей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115888"/>
            <a:ext cx="2016125" cy="2078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20" name="Picture 31" descr="лыжник 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050" y="2420938"/>
            <a:ext cx="1952625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36" name="Text Box 32"/>
          <p:cNvSpPr txBox="1">
            <a:spLocks noChangeArrowheads="1"/>
          </p:cNvSpPr>
          <p:nvPr/>
        </p:nvSpPr>
        <p:spPr bwMode="auto">
          <a:xfrm>
            <a:off x="468313" y="1844675"/>
            <a:ext cx="2519362" cy="4000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000" b="1"/>
              <a:t>Худож.гимнастика</a:t>
            </a:r>
          </a:p>
        </p:txBody>
      </p:sp>
      <p:sp>
        <p:nvSpPr>
          <p:cNvPr id="17437" name="Text Box 35"/>
          <p:cNvSpPr txBox="1">
            <a:spLocks noChangeArrowheads="1"/>
          </p:cNvSpPr>
          <p:nvPr/>
        </p:nvSpPr>
        <p:spPr bwMode="auto">
          <a:xfrm>
            <a:off x="3419475" y="1773238"/>
            <a:ext cx="2520950" cy="46196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000" b="1"/>
              <a:t>         </a:t>
            </a:r>
            <a:r>
              <a:rPr lang="ru-RU" altLang="ru-RU" sz="2400" b="1"/>
              <a:t>Хоккей</a:t>
            </a:r>
          </a:p>
        </p:txBody>
      </p:sp>
      <p:sp>
        <p:nvSpPr>
          <p:cNvPr id="17438" name="Text Box 36"/>
          <p:cNvSpPr txBox="1">
            <a:spLocks noChangeArrowheads="1"/>
          </p:cNvSpPr>
          <p:nvPr/>
        </p:nvSpPr>
        <p:spPr bwMode="auto">
          <a:xfrm>
            <a:off x="7019925" y="1844675"/>
            <a:ext cx="1944688" cy="4000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000" b="1"/>
              <a:t>    Баскетбол</a:t>
            </a:r>
          </a:p>
        </p:txBody>
      </p:sp>
      <p:sp>
        <p:nvSpPr>
          <p:cNvPr id="17439" name="Text Box 38"/>
          <p:cNvSpPr txBox="1">
            <a:spLocks noChangeArrowheads="1"/>
          </p:cNvSpPr>
          <p:nvPr/>
        </p:nvSpPr>
        <p:spPr bwMode="auto">
          <a:xfrm>
            <a:off x="6372225" y="4149725"/>
            <a:ext cx="2592388" cy="4000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000" b="1"/>
              <a:t>    Лыжные гонки</a:t>
            </a:r>
          </a:p>
        </p:txBody>
      </p:sp>
      <p:sp>
        <p:nvSpPr>
          <p:cNvPr id="17440" name="Text Box 39"/>
          <p:cNvSpPr txBox="1">
            <a:spLocks noChangeArrowheads="1"/>
          </p:cNvSpPr>
          <p:nvPr/>
        </p:nvSpPr>
        <p:spPr bwMode="auto">
          <a:xfrm>
            <a:off x="323850" y="6461125"/>
            <a:ext cx="2592388" cy="396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000" b="1"/>
              <a:t>      Волейбол</a:t>
            </a:r>
          </a:p>
        </p:txBody>
      </p:sp>
      <p:sp>
        <p:nvSpPr>
          <p:cNvPr id="17441" name="Text Box 40"/>
          <p:cNvSpPr txBox="1">
            <a:spLocks noChangeArrowheads="1"/>
          </p:cNvSpPr>
          <p:nvPr/>
        </p:nvSpPr>
        <p:spPr bwMode="auto">
          <a:xfrm>
            <a:off x="3563938" y="6461125"/>
            <a:ext cx="2376487" cy="396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000" b="1"/>
              <a:t>   Фехтование</a:t>
            </a:r>
          </a:p>
        </p:txBody>
      </p:sp>
      <p:sp>
        <p:nvSpPr>
          <p:cNvPr id="17442" name="Text Box 41"/>
          <p:cNvSpPr txBox="1">
            <a:spLocks noChangeArrowheads="1"/>
          </p:cNvSpPr>
          <p:nvPr/>
        </p:nvSpPr>
        <p:spPr bwMode="auto">
          <a:xfrm>
            <a:off x="6227763" y="6453188"/>
            <a:ext cx="2916237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ru-RU" altLang="ru-RU" sz="1800"/>
          </a:p>
        </p:txBody>
      </p:sp>
      <p:sp>
        <p:nvSpPr>
          <p:cNvPr id="17443" name="Text Box 42"/>
          <p:cNvSpPr txBox="1">
            <a:spLocks noChangeArrowheads="1"/>
          </p:cNvSpPr>
          <p:nvPr/>
        </p:nvSpPr>
        <p:spPr bwMode="auto">
          <a:xfrm>
            <a:off x="6227763" y="6453188"/>
            <a:ext cx="2916237" cy="396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000" b="1"/>
              <a:t>    Стрельба из лука</a:t>
            </a:r>
          </a:p>
        </p:txBody>
      </p:sp>
      <p:pic>
        <p:nvPicPr>
          <p:cNvPr id="17444" name="Picture 39" descr="C:\Users\Nadyu\Desktop\архив рисунков\disco_2_hc.gif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2636838"/>
            <a:ext cx="1295400" cy="129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45" name="TextBox 17"/>
          <p:cNvSpPr txBox="1">
            <a:spLocks noChangeArrowheads="1"/>
          </p:cNvSpPr>
          <p:nvPr/>
        </p:nvSpPr>
        <p:spPr bwMode="auto">
          <a:xfrm>
            <a:off x="755650" y="3933825"/>
            <a:ext cx="19431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3600" b="1">
                <a:solidFill>
                  <a:srgbClr val="6600CC"/>
                </a:solidFill>
                <a:latin typeface="Arial Black" pitchFamily="34" charset="0"/>
              </a:rPr>
              <a:t>2</a:t>
            </a:r>
            <a:r>
              <a:rPr lang="ru-RU" altLang="ru-RU" b="1">
                <a:solidFill>
                  <a:srgbClr val="6600CC"/>
                </a:solidFill>
                <a:latin typeface="Arial Black" pitchFamily="34" charset="0"/>
              </a:rPr>
              <a:t> </a:t>
            </a:r>
            <a:r>
              <a:rPr lang="ru-RU" altLang="ru-RU" sz="3600" b="1">
                <a:solidFill>
                  <a:srgbClr val="6600CC"/>
                </a:solidFill>
                <a:latin typeface="Arial Black" pitchFamily="34" charset="0"/>
              </a:rPr>
              <a:t>тур</a:t>
            </a:r>
            <a:endParaRPr lang="ru-RU" altLang="ru-RU" b="1">
              <a:solidFill>
                <a:srgbClr val="6600CC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8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8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8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8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8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207" name="Group 39"/>
          <p:cNvGraphicFramePr>
            <a:graphicFrameLocks noGrp="1"/>
          </p:cNvGraphicFramePr>
          <p:nvPr/>
        </p:nvGraphicFramePr>
        <p:xfrm>
          <a:off x="0" y="0"/>
          <a:ext cx="9144000" cy="6858001"/>
        </p:xfrm>
        <a:graphic>
          <a:graphicData uri="http://schemas.openxmlformats.org/drawingml/2006/table">
            <a:tbl>
              <a:tblPr/>
              <a:tblGrid>
                <a:gridCol w="3048000"/>
                <a:gridCol w="3048000"/>
                <a:gridCol w="3048000"/>
              </a:tblGrid>
              <a:tr h="2284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2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3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9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4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4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7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6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5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8452" name="Text Box 56"/>
          <p:cNvSpPr txBox="1">
            <a:spLocks noChangeArrowheads="1"/>
          </p:cNvSpPr>
          <p:nvPr/>
        </p:nvSpPr>
        <p:spPr bwMode="auto">
          <a:xfrm>
            <a:off x="323850" y="6165850"/>
            <a:ext cx="26638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ru-RU" altLang="ru-RU" sz="2000" b="1"/>
          </a:p>
        </p:txBody>
      </p:sp>
      <p:sp>
        <p:nvSpPr>
          <p:cNvPr id="18453" name="Text Box 57"/>
          <p:cNvSpPr txBox="1">
            <a:spLocks noChangeArrowheads="1"/>
          </p:cNvSpPr>
          <p:nvPr/>
        </p:nvSpPr>
        <p:spPr bwMode="auto">
          <a:xfrm>
            <a:off x="1331913" y="6165850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pic>
        <p:nvPicPr>
          <p:cNvPr id="18454" name="Picture 67" descr="C:\Users\Nadyu\Desktop\Рисунок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2349500"/>
            <a:ext cx="2895600" cy="215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39" name="Рисунок 47" descr="http://im4-tub.yandex.net/i?id=69428285-0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175" y="188913"/>
            <a:ext cx="1530350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40" name="Рисунок 48" descr="http://im8-tub.yandex.net/i?id=97630557-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2420938"/>
            <a:ext cx="2087562" cy="165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41" name="Рисунок 49" descr="http://im5-tub.yandex.net/i?id=100059713-0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4724400"/>
            <a:ext cx="1800225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42" name="Рисунок 50" descr="http://im4-tub.yandex.net/i?id=135833539-0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738" y="4581525"/>
            <a:ext cx="1655762" cy="181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43" name="Рисунок 51" descr="http://im5-tub.yandex.net/i?id=136622973-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115888"/>
            <a:ext cx="1800225" cy="157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45" name="Рисунок 53" descr="http://im6-tub.yandex.net/i?id=927661-0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488" y="188913"/>
            <a:ext cx="1657350" cy="143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46" name="Рисунок 54" descr="http://im6-tub.yandex.net/i?id=7514971-1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725" y="4724400"/>
            <a:ext cx="1223963" cy="135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62" name="Picture 31" descr="C:\Users\Nadyu\Desktop\архив рисунков\disco_3_hc.gif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2636838"/>
            <a:ext cx="1368425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63" name="TextBox 17"/>
          <p:cNvSpPr txBox="1">
            <a:spLocks noChangeArrowheads="1"/>
          </p:cNvSpPr>
          <p:nvPr/>
        </p:nvSpPr>
        <p:spPr bwMode="auto">
          <a:xfrm>
            <a:off x="755650" y="3933825"/>
            <a:ext cx="19431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3600" b="1">
                <a:solidFill>
                  <a:srgbClr val="6600CC"/>
                </a:solidFill>
                <a:latin typeface="Arial Black" pitchFamily="34" charset="0"/>
              </a:rPr>
              <a:t>3</a:t>
            </a:r>
            <a:r>
              <a:rPr lang="ru-RU" altLang="ru-RU" b="1">
                <a:solidFill>
                  <a:srgbClr val="6600CC"/>
                </a:solidFill>
                <a:latin typeface="Arial Black" pitchFamily="34" charset="0"/>
              </a:rPr>
              <a:t> </a:t>
            </a:r>
            <a:r>
              <a:rPr lang="ru-RU" altLang="ru-RU" sz="3600" b="1">
                <a:solidFill>
                  <a:srgbClr val="6600CC"/>
                </a:solidFill>
                <a:latin typeface="Arial Black" pitchFamily="34" charset="0"/>
              </a:rPr>
              <a:t>тур</a:t>
            </a:r>
            <a:endParaRPr lang="ru-RU" altLang="ru-RU" b="1">
              <a:solidFill>
                <a:srgbClr val="6600CC"/>
              </a:solidFill>
              <a:latin typeface="Arial Black" pitchFamily="34" charset="0"/>
            </a:endParaRPr>
          </a:p>
        </p:txBody>
      </p:sp>
      <p:sp>
        <p:nvSpPr>
          <p:cNvPr id="18464" name="TextBox 15"/>
          <p:cNvSpPr txBox="1">
            <a:spLocks noChangeArrowheads="1"/>
          </p:cNvSpPr>
          <p:nvPr/>
        </p:nvSpPr>
        <p:spPr bwMode="auto">
          <a:xfrm>
            <a:off x="250825" y="1557338"/>
            <a:ext cx="244951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/>
              <a:t>Съемный диск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(</a:t>
            </a:r>
            <a:r>
              <a:rPr lang="en-US" altLang="ru-RU" sz="1800"/>
              <a:t>Flach-</a:t>
            </a:r>
            <a:r>
              <a:rPr lang="ru-RU" altLang="ru-RU" sz="1800"/>
              <a:t>накопитель)</a:t>
            </a:r>
          </a:p>
        </p:txBody>
      </p:sp>
      <p:sp>
        <p:nvSpPr>
          <p:cNvPr id="18465" name="TextBox 16"/>
          <p:cNvSpPr txBox="1">
            <a:spLocks noChangeArrowheads="1"/>
          </p:cNvSpPr>
          <p:nvPr/>
        </p:nvSpPr>
        <p:spPr bwMode="auto">
          <a:xfrm>
            <a:off x="3851275" y="1557338"/>
            <a:ext cx="172878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2400" b="1"/>
              <a:t>CD -</a:t>
            </a:r>
            <a:r>
              <a:rPr lang="ru-RU" altLang="ru-RU" sz="2400" b="1"/>
              <a:t>диск</a:t>
            </a:r>
            <a:endParaRPr lang="ru-RU" altLang="ru-RU" sz="1800"/>
          </a:p>
        </p:txBody>
      </p:sp>
      <p:sp>
        <p:nvSpPr>
          <p:cNvPr id="18466" name="TextBox 17"/>
          <p:cNvSpPr txBox="1">
            <a:spLocks noChangeArrowheads="1"/>
          </p:cNvSpPr>
          <p:nvPr/>
        </p:nvSpPr>
        <p:spPr bwMode="auto">
          <a:xfrm>
            <a:off x="6659563" y="6165850"/>
            <a:ext cx="172878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/>
              <a:t>наушники</a:t>
            </a:r>
            <a:endParaRPr lang="ru-RU" altLang="ru-RU" sz="1800"/>
          </a:p>
        </p:txBody>
      </p:sp>
      <p:sp>
        <p:nvSpPr>
          <p:cNvPr id="18467" name="TextBox 18"/>
          <p:cNvSpPr txBox="1">
            <a:spLocks noChangeArrowheads="1"/>
          </p:cNvSpPr>
          <p:nvPr/>
        </p:nvSpPr>
        <p:spPr bwMode="auto">
          <a:xfrm>
            <a:off x="3708400" y="6092825"/>
            <a:ext cx="17272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/>
              <a:t>дисковод</a:t>
            </a:r>
            <a:endParaRPr lang="ru-RU" altLang="ru-RU" sz="1800"/>
          </a:p>
        </p:txBody>
      </p:sp>
      <p:sp>
        <p:nvSpPr>
          <p:cNvPr id="18468" name="TextBox 19"/>
          <p:cNvSpPr txBox="1">
            <a:spLocks noChangeArrowheads="1"/>
          </p:cNvSpPr>
          <p:nvPr/>
        </p:nvSpPr>
        <p:spPr bwMode="auto">
          <a:xfrm>
            <a:off x="684213" y="6237288"/>
            <a:ext cx="17272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/>
              <a:t>дискета</a:t>
            </a:r>
            <a:endParaRPr lang="ru-RU" altLang="ru-RU" sz="1800"/>
          </a:p>
        </p:txBody>
      </p:sp>
      <p:sp>
        <p:nvSpPr>
          <p:cNvPr id="18469" name="TextBox 20"/>
          <p:cNvSpPr txBox="1">
            <a:spLocks noChangeArrowheads="1"/>
          </p:cNvSpPr>
          <p:nvPr/>
        </p:nvSpPr>
        <p:spPr bwMode="auto">
          <a:xfrm>
            <a:off x="6516688" y="4005263"/>
            <a:ext cx="23034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/>
              <a:t>винчестер</a:t>
            </a:r>
            <a:endParaRPr lang="ru-RU" altLang="ru-RU" sz="1800"/>
          </a:p>
        </p:txBody>
      </p:sp>
      <p:sp>
        <p:nvSpPr>
          <p:cNvPr id="18470" name="TextBox 21"/>
          <p:cNvSpPr txBox="1">
            <a:spLocks noChangeArrowheads="1"/>
          </p:cNvSpPr>
          <p:nvPr/>
        </p:nvSpPr>
        <p:spPr bwMode="auto">
          <a:xfrm>
            <a:off x="6516688" y="1628775"/>
            <a:ext cx="23764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/>
              <a:t>процессор</a:t>
            </a:r>
            <a:endParaRPr lang="ru-RU" altLang="ru-RU" sz="1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9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9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9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9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9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9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53"/>
          <p:cNvSpPr txBox="1">
            <a:spLocks noChangeArrowheads="1"/>
          </p:cNvSpPr>
          <p:nvPr/>
        </p:nvSpPr>
        <p:spPr bwMode="auto">
          <a:xfrm>
            <a:off x="6300788" y="6237288"/>
            <a:ext cx="2305050" cy="396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000" b="1"/>
              <a:t>       червь</a:t>
            </a:r>
          </a:p>
        </p:txBody>
      </p:sp>
      <p:pic>
        <p:nvPicPr>
          <p:cNvPr id="19459" name="Picture 4" descr="Безымянный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138" y="2492375"/>
            <a:ext cx="2881312" cy="189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8197" name="Group 5"/>
          <p:cNvGraphicFramePr>
            <a:graphicFrameLocks noGrp="1"/>
          </p:cNvGraphicFramePr>
          <p:nvPr/>
        </p:nvGraphicFramePr>
        <p:xfrm>
          <a:off x="0" y="0"/>
          <a:ext cx="9144000" cy="6858001"/>
        </p:xfrm>
        <a:graphic>
          <a:graphicData uri="http://schemas.openxmlformats.org/drawingml/2006/table">
            <a:tbl>
              <a:tblPr/>
              <a:tblGrid>
                <a:gridCol w="3048000"/>
                <a:gridCol w="3048000"/>
                <a:gridCol w="3048000"/>
              </a:tblGrid>
              <a:tr h="2284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9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4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8215" name="Group 23"/>
          <p:cNvGraphicFramePr>
            <a:graphicFrameLocks noGrp="1"/>
          </p:cNvGraphicFramePr>
          <p:nvPr/>
        </p:nvGraphicFramePr>
        <p:xfrm>
          <a:off x="0" y="0"/>
          <a:ext cx="9109075" cy="6858001"/>
        </p:xfrm>
        <a:graphic>
          <a:graphicData uri="http://schemas.openxmlformats.org/drawingml/2006/table">
            <a:tbl>
              <a:tblPr/>
              <a:tblGrid>
                <a:gridCol w="3013075"/>
                <a:gridCol w="3048000"/>
                <a:gridCol w="3048000"/>
              </a:tblGrid>
              <a:tr h="2284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2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3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9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4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4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7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6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5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1305" name="Picture 42" descr="козел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2349500"/>
            <a:ext cx="2271712" cy="1830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97" name="Text Box 49"/>
          <p:cNvSpPr txBox="1">
            <a:spLocks noChangeArrowheads="1"/>
          </p:cNvSpPr>
          <p:nvPr/>
        </p:nvSpPr>
        <p:spPr bwMode="auto">
          <a:xfrm>
            <a:off x="323850" y="1773238"/>
            <a:ext cx="2447925" cy="46196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400" b="1"/>
              <a:t>         Осел</a:t>
            </a:r>
          </a:p>
        </p:txBody>
      </p:sp>
      <p:sp>
        <p:nvSpPr>
          <p:cNvPr id="19498" name="Text Box 50"/>
          <p:cNvSpPr txBox="1">
            <a:spLocks noChangeArrowheads="1"/>
          </p:cNvSpPr>
          <p:nvPr/>
        </p:nvSpPr>
        <p:spPr bwMode="auto">
          <a:xfrm>
            <a:off x="3059113" y="1700213"/>
            <a:ext cx="1657350" cy="46196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000" b="1"/>
              <a:t>   </a:t>
            </a:r>
            <a:r>
              <a:rPr lang="ru-RU" altLang="ru-RU" sz="2400" b="1"/>
              <a:t> индюк</a:t>
            </a:r>
            <a:endParaRPr lang="ru-RU" altLang="ru-RU" sz="2000" b="1"/>
          </a:p>
        </p:txBody>
      </p:sp>
      <p:sp>
        <p:nvSpPr>
          <p:cNvPr id="19499" name="Text Box 51"/>
          <p:cNvSpPr txBox="1">
            <a:spLocks noChangeArrowheads="1"/>
          </p:cNvSpPr>
          <p:nvPr/>
        </p:nvSpPr>
        <p:spPr bwMode="auto">
          <a:xfrm>
            <a:off x="6948488" y="333375"/>
            <a:ext cx="2051050" cy="4619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400" b="1"/>
              <a:t>        крыса</a:t>
            </a:r>
          </a:p>
        </p:txBody>
      </p:sp>
      <p:sp>
        <p:nvSpPr>
          <p:cNvPr id="19500" name="Text Box 52"/>
          <p:cNvSpPr txBox="1">
            <a:spLocks noChangeArrowheads="1"/>
          </p:cNvSpPr>
          <p:nvPr/>
        </p:nvSpPr>
        <p:spPr bwMode="auto">
          <a:xfrm>
            <a:off x="323850" y="6165850"/>
            <a:ext cx="23764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000"/>
              <a:t>        </a:t>
            </a:r>
            <a:r>
              <a:rPr lang="ru-RU" altLang="ru-RU" sz="2400" b="1"/>
              <a:t>пингвин</a:t>
            </a:r>
            <a:endParaRPr lang="ru-RU" altLang="ru-RU" sz="2000" b="1"/>
          </a:p>
        </p:txBody>
      </p:sp>
      <p:sp>
        <p:nvSpPr>
          <p:cNvPr id="19501" name="Text Box 55"/>
          <p:cNvSpPr txBox="1">
            <a:spLocks noChangeArrowheads="1"/>
          </p:cNvSpPr>
          <p:nvPr/>
        </p:nvSpPr>
        <p:spPr bwMode="auto">
          <a:xfrm>
            <a:off x="3635375" y="6237288"/>
            <a:ext cx="2089150" cy="46196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000" b="1"/>
              <a:t>    </a:t>
            </a:r>
            <a:r>
              <a:rPr lang="ru-RU" altLang="ru-RU" sz="2400" b="1"/>
              <a:t> собака</a:t>
            </a:r>
            <a:endParaRPr lang="ru-RU" altLang="ru-RU" sz="2000" b="1"/>
          </a:p>
        </p:txBody>
      </p:sp>
      <p:sp>
        <p:nvSpPr>
          <p:cNvPr id="19502" name="Text Box 56"/>
          <p:cNvSpPr txBox="1">
            <a:spLocks noChangeArrowheads="1"/>
          </p:cNvSpPr>
          <p:nvPr/>
        </p:nvSpPr>
        <p:spPr bwMode="auto">
          <a:xfrm>
            <a:off x="6659563" y="4005263"/>
            <a:ext cx="2232025" cy="46196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000" b="1"/>
              <a:t>        </a:t>
            </a:r>
            <a:r>
              <a:rPr lang="ru-RU" altLang="ru-RU" sz="2400" b="1"/>
              <a:t>коза</a:t>
            </a:r>
          </a:p>
        </p:txBody>
      </p:sp>
      <p:pic>
        <p:nvPicPr>
          <p:cNvPr id="11314" name="Picture 55" descr="C:\Users\Nadyu\Desktop\250734a7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4724400"/>
            <a:ext cx="1439863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315" name="Picture 56" descr="C:\Users\Nadyu\Desktop\архив рисунков\74f8f3a24422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724400"/>
            <a:ext cx="1657350" cy="1481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316" name="Picture 57" descr="C:\Users\Nadyu\Desktop\архив рисунков\a04681c2ea68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25" y="260350"/>
            <a:ext cx="1230313" cy="176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317" name="Picture 58" descr="C:\Users\Nadyu\Desktop\архив рисунков\245b17485d3b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115888"/>
            <a:ext cx="1576387" cy="178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318" name="Picture 59" descr="C:\Users\Nadyu\Desktop\архив рисунков\78603c340a92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538" y="260350"/>
            <a:ext cx="1404937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508" name="Picture 31" descr="C:\Users\Nadyu\Desktop\архив рисунков\disco_3_hc.gif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2636838"/>
            <a:ext cx="1296987" cy="129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509" name="TextBox 17"/>
          <p:cNvSpPr txBox="1">
            <a:spLocks noChangeArrowheads="1"/>
          </p:cNvSpPr>
          <p:nvPr/>
        </p:nvSpPr>
        <p:spPr bwMode="auto">
          <a:xfrm>
            <a:off x="755650" y="3933825"/>
            <a:ext cx="19431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3600" b="1">
                <a:solidFill>
                  <a:srgbClr val="6600CC"/>
                </a:solidFill>
                <a:latin typeface="Arial Black" pitchFamily="34" charset="0"/>
              </a:rPr>
              <a:t>3</a:t>
            </a:r>
            <a:r>
              <a:rPr lang="ru-RU" altLang="ru-RU" b="1">
                <a:solidFill>
                  <a:srgbClr val="6600CC"/>
                </a:solidFill>
                <a:latin typeface="Arial Black" pitchFamily="34" charset="0"/>
              </a:rPr>
              <a:t> </a:t>
            </a:r>
            <a:r>
              <a:rPr lang="ru-RU" altLang="ru-RU" sz="3600" b="1">
                <a:solidFill>
                  <a:srgbClr val="6600CC"/>
                </a:solidFill>
                <a:latin typeface="Arial Black" pitchFamily="34" charset="0"/>
              </a:rPr>
              <a:t>тур</a:t>
            </a:r>
            <a:endParaRPr lang="ru-RU" altLang="ru-RU" b="1">
              <a:solidFill>
                <a:srgbClr val="6600CC"/>
              </a:solidFill>
              <a:latin typeface="Arial Black" pitchFamily="34" charset="0"/>
            </a:endParaRPr>
          </a:p>
        </p:txBody>
      </p:sp>
      <p:pic>
        <p:nvPicPr>
          <p:cNvPr id="5" name="Picture 55" descr="C:\Users\Nadyu\Desktop\архив рисунков\efetida-lg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4797425"/>
            <a:ext cx="2003425" cy="149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1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1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1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1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1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5" name="Group 5"/>
          <p:cNvGraphicFramePr>
            <a:graphicFrameLocks noGrp="1"/>
          </p:cNvGraphicFramePr>
          <p:nvPr/>
        </p:nvGraphicFramePr>
        <p:xfrm>
          <a:off x="0" y="0"/>
          <a:ext cx="9109075" cy="6858001"/>
        </p:xfrm>
        <a:graphic>
          <a:graphicData uri="http://schemas.openxmlformats.org/drawingml/2006/table">
            <a:tbl>
              <a:tblPr/>
              <a:tblGrid>
                <a:gridCol w="3013075"/>
                <a:gridCol w="3048000"/>
                <a:gridCol w="3048000"/>
              </a:tblGrid>
              <a:tr h="2284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2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3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9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BeeskneesCTT" pitchFamily="2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BeeskneesCTT" pitchFamily="2" charset="0"/>
                        </a:rPr>
                        <a:t>      </a:t>
                      </a:r>
                      <a:endParaRPr kumimoji="0" lang="ru-RU" sz="6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eeskneesCTT" pitchFamily="2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4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4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7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6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5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0261" name="Picture 23" descr="байдарк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4724400"/>
            <a:ext cx="2425700" cy="159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2" name="Picture 24" descr="галер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688" y="115888"/>
            <a:ext cx="2482850" cy="168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02" name="Text Box 25"/>
          <p:cNvSpPr txBox="1">
            <a:spLocks noChangeArrowheads="1"/>
          </p:cNvSpPr>
          <p:nvPr/>
        </p:nvSpPr>
        <p:spPr bwMode="auto">
          <a:xfrm>
            <a:off x="323850" y="6237288"/>
            <a:ext cx="2519363" cy="46196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000" b="1"/>
              <a:t>    </a:t>
            </a:r>
            <a:r>
              <a:rPr lang="ru-RU" altLang="ru-RU" sz="2400" b="1"/>
              <a:t>Байдарка</a:t>
            </a:r>
          </a:p>
        </p:txBody>
      </p:sp>
      <p:sp>
        <p:nvSpPr>
          <p:cNvPr id="20503" name="Text Box 26"/>
          <p:cNvSpPr txBox="1">
            <a:spLocks noChangeArrowheads="1"/>
          </p:cNvSpPr>
          <p:nvPr/>
        </p:nvSpPr>
        <p:spPr bwMode="auto">
          <a:xfrm>
            <a:off x="6372225" y="1773238"/>
            <a:ext cx="25209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000" b="1"/>
              <a:t>        </a:t>
            </a:r>
            <a:r>
              <a:rPr lang="ru-RU" altLang="ru-RU" sz="2400" b="1"/>
              <a:t>Галера</a:t>
            </a:r>
          </a:p>
        </p:txBody>
      </p:sp>
      <p:pic>
        <p:nvPicPr>
          <p:cNvPr id="10265" name="Picture 27" descr="гондол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3050" y="4724400"/>
            <a:ext cx="2400300" cy="151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05" name="Text Box 28"/>
          <p:cNvSpPr txBox="1">
            <a:spLocks noChangeArrowheads="1"/>
          </p:cNvSpPr>
          <p:nvPr/>
        </p:nvSpPr>
        <p:spPr bwMode="auto">
          <a:xfrm>
            <a:off x="6300788" y="6237288"/>
            <a:ext cx="2663825" cy="46196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000" b="1"/>
              <a:t>         </a:t>
            </a:r>
            <a:r>
              <a:rPr lang="ru-RU" altLang="ru-RU" sz="2400" b="1"/>
              <a:t>Гондола</a:t>
            </a:r>
          </a:p>
        </p:txBody>
      </p:sp>
      <p:pic>
        <p:nvPicPr>
          <p:cNvPr id="10267" name="Picture 29" descr="каноэ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00" y="4652963"/>
            <a:ext cx="2554288" cy="1906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07" name="Text Box 30"/>
          <p:cNvSpPr txBox="1">
            <a:spLocks noChangeArrowheads="1"/>
          </p:cNvSpPr>
          <p:nvPr/>
        </p:nvSpPr>
        <p:spPr bwMode="auto">
          <a:xfrm>
            <a:off x="3348038" y="6396038"/>
            <a:ext cx="25209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400" b="1"/>
              <a:t>         Каноэ</a:t>
            </a:r>
          </a:p>
        </p:txBody>
      </p:sp>
      <p:pic>
        <p:nvPicPr>
          <p:cNvPr id="10269" name="Picture 31" descr="катамаран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938" y="115888"/>
            <a:ext cx="2376487" cy="175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09" name="Text Box 32"/>
          <p:cNvSpPr txBox="1">
            <a:spLocks noChangeArrowheads="1"/>
          </p:cNvSpPr>
          <p:nvPr/>
        </p:nvSpPr>
        <p:spPr bwMode="auto">
          <a:xfrm>
            <a:off x="3348038" y="1773238"/>
            <a:ext cx="26638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000" b="1"/>
              <a:t>    </a:t>
            </a:r>
            <a:r>
              <a:rPr lang="ru-RU" altLang="ru-RU" sz="2400" b="1"/>
              <a:t>Катамаран</a:t>
            </a:r>
          </a:p>
        </p:txBody>
      </p:sp>
      <p:pic>
        <p:nvPicPr>
          <p:cNvPr id="10271" name="Picture 33" descr="каяк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7963" y="2349500"/>
            <a:ext cx="2406650" cy="165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1" name="Text Box 34"/>
          <p:cNvSpPr txBox="1">
            <a:spLocks noChangeArrowheads="1"/>
          </p:cNvSpPr>
          <p:nvPr/>
        </p:nvSpPr>
        <p:spPr bwMode="auto">
          <a:xfrm>
            <a:off x="6516688" y="4005263"/>
            <a:ext cx="262731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400" b="1"/>
              <a:t>          Каяк</a:t>
            </a:r>
          </a:p>
        </p:txBody>
      </p:sp>
      <p:pic>
        <p:nvPicPr>
          <p:cNvPr id="10275" name="Picture 37" descr="пирога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333375"/>
            <a:ext cx="2339975" cy="1382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3" name="Text Box 38"/>
          <p:cNvSpPr txBox="1">
            <a:spLocks noChangeArrowheads="1"/>
          </p:cNvSpPr>
          <p:nvPr/>
        </p:nvSpPr>
        <p:spPr bwMode="auto">
          <a:xfrm>
            <a:off x="539750" y="1628775"/>
            <a:ext cx="23764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000" b="1"/>
              <a:t>      </a:t>
            </a:r>
            <a:r>
              <a:rPr lang="ru-RU" altLang="ru-RU" sz="2400" b="1"/>
              <a:t>Пирога</a:t>
            </a:r>
            <a:endParaRPr lang="ru-RU" altLang="ru-RU" sz="2000" b="1"/>
          </a:p>
        </p:txBody>
      </p:sp>
      <p:sp>
        <p:nvSpPr>
          <p:cNvPr id="20514" name="TextBox 17"/>
          <p:cNvSpPr txBox="1">
            <a:spLocks noChangeArrowheads="1"/>
          </p:cNvSpPr>
          <p:nvPr/>
        </p:nvSpPr>
        <p:spPr bwMode="auto">
          <a:xfrm>
            <a:off x="827088" y="3860800"/>
            <a:ext cx="18002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3600" b="1">
                <a:solidFill>
                  <a:srgbClr val="6600CC"/>
                </a:solidFill>
                <a:latin typeface="Arial Black" pitchFamily="34" charset="0"/>
              </a:rPr>
              <a:t>4</a:t>
            </a:r>
            <a:r>
              <a:rPr lang="ru-RU" altLang="ru-RU" b="1">
                <a:solidFill>
                  <a:srgbClr val="6600CC"/>
                </a:solidFill>
                <a:latin typeface="Arial Black" pitchFamily="34" charset="0"/>
              </a:rPr>
              <a:t> тур</a:t>
            </a:r>
          </a:p>
        </p:txBody>
      </p:sp>
      <p:grpSp>
        <p:nvGrpSpPr>
          <p:cNvPr id="20515" name="Группа 22"/>
          <p:cNvGrpSpPr>
            <a:grpSpLocks/>
          </p:cNvGrpSpPr>
          <p:nvPr/>
        </p:nvGrpSpPr>
        <p:grpSpPr bwMode="auto">
          <a:xfrm>
            <a:off x="827088" y="2492375"/>
            <a:ext cx="1368425" cy="1379538"/>
            <a:chOff x="683568" y="2276872"/>
            <a:chExt cx="1882899" cy="1882899"/>
          </a:xfrm>
        </p:grpSpPr>
        <p:pic>
          <p:nvPicPr>
            <p:cNvPr id="20517" name="Picture 2" descr="C:\Users\Nadyu\Desktop\архив рисунков\disco_colored_lights_hc.gif"/>
            <p:cNvPicPr>
              <a:picLocks noChangeAspect="1" noChangeArrowheads="1" noCrop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3568" y="2276872"/>
              <a:ext cx="1882899" cy="18828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18" name="Прямоугольник 24"/>
            <p:cNvPicPr>
              <a:picLocks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962" y="1953594"/>
              <a:ext cx="3086731" cy="2446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0516" name="Picture 4" descr="Безымянный 4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113" y="2349500"/>
            <a:ext cx="2990850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0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0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0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0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207" name="Group 39"/>
          <p:cNvGraphicFramePr>
            <a:graphicFrameLocks noGrp="1"/>
          </p:cNvGraphicFramePr>
          <p:nvPr/>
        </p:nvGraphicFramePr>
        <p:xfrm>
          <a:off x="0" y="0"/>
          <a:ext cx="9144000" cy="6858001"/>
        </p:xfrm>
        <a:graphic>
          <a:graphicData uri="http://schemas.openxmlformats.org/drawingml/2006/table">
            <a:tbl>
              <a:tblPr/>
              <a:tblGrid>
                <a:gridCol w="3048000"/>
                <a:gridCol w="3048000"/>
                <a:gridCol w="3048000"/>
              </a:tblGrid>
              <a:tr h="228441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4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  <a:endParaRPr kumimoji="0" lang="en-US" altLang="ru-RU" sz="4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2268"/>
                          </a:solidFill>
                          <a:effectLst/>
                          <a:latin typeface="Arial Black" pitchFamily="34" charset="0"/>
                          <a:cs typeface="Arial" charset="0"/>
                        </a:rPr>
                        <a:t>M.O.Word</a:t>
                      </a:r>
                      <a:endParaRPr kumimoji="0" lang="ru-RU" altLang="ru-RU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222268"/>
                        </a:solidFill>
                        <a:effectLst/>
                        <a:latin typeface="Arial Black" pitchFamily="34" charset="0"/>
                        <a:cs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4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2</a:t>
                      </a:r>
                      <a:endParaRPr kumimoji="0" lang="en-US" altLang="ru-RU" sz="4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2268"/>
                          </a:solidFill>
                          <a:effectLst/>
                          <a:latin typeface="Arial Black" pitchFamily="34" charset="0"/>
                          <a:ea typeface="Calibri" pitchFamily="34" charset="0"/>
                          <a:cs typeface="Times New Roman" pitchFamily="18" charset="0"/>
                        </a:rPr>
                        <a:t>OpenOffice</a:t>
                      </a:r>
                      <a:r>
                        <a:rPr kumimoji="0" lang="en-US" alt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2268"/>
                          </a:solidFill>
                          <a:effectLst/>
                          <a:latin typeface="Arial Black" pitchFamily="34" charset="0"/>
                          <a:ea typeface="Calibri" pitchFamily="34" charset="0"/>
                          <a:cs typeface="Times New Roman" pitchFamily="18" charset="0"/>
                        </a:rPr>
                        <a:t>.</a:t>
                      </a:r>
                      <a:r>
                        <a:rPr kumimoji="0" lang="ru-RU" alt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2268"/>
                          </a:solidFill>
                          <a:effectLst/>
                          <a:latin typeface="Arial Black" pitchFamily="34" charset="0"/>
                          <a:cs typeface="Arial" charset="0"/>
                        </a:rPr>
                        <a:t> Writer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4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3</a:t>
                      </a:r>
                      <a:endParaRPr kumimoji="0" lang="en-US" altLang="ru-RU" sz="4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2268"/>
                          </a:solidFill>
                          <a:effectLst/>
                          <a:latin typeface="Arial Black" pitchFamily="34" charset="0"/>
                          <a:cs typeface="Arial" charset="0"/>
                        </a:rPr>
                        <a:t>WordPad</a:t>
                      </a:r>
                      <a:endParaRPr kumimoji="0" lang="ru-RU" alt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222268"/>
                        </a:solidFill>
                        <a:effectLst/>
                        <a:latin typeface="Arial Black" pitchFamily="34" charset="0"/>
                        <a:cs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91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4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AEDE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4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4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4413">
                <a:tc gridSpan="3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4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4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Текстовые редакторы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1522" name="Text Box 56"/>
          <p:cNvSpPr txBox="1">
            <a:spLocks noChangeArrowheads="1"/>
          </p:cNvSpPr>
          <p:nvPr/>
        </p:nvSpPr>
        <p:spPr bwMode="auto">
          <a:xfrm>
            <a:off x="323850" y="6165850"/>
            <a:ext cx="26638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ru-RU" altLang="ru-RU" sz="2000" b="1"/>
          </a:p>
        </p:txBody>
      </p:sp>
      <p:sp>
        <p:nvSpPr>
          <p:cNvPr id="21523" name="Text Box 57"/>
          <p:cNvSpPr txBox="1">
            <a:spLocks noChangeArrowheads="1"/>
          </p:cNvSpPr>
          <p:nvPr/>
        </p:nvSpPr>
        <p:spPr bwMode="auto">
          <a:xfrm>
            <a:off x="1331913" y="6165850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pic>
        <p:nvPicPr>
          <p:cNvPr id="21524" name="Picture 67" descr="C:\Users\Nadyu\Desktop\Рисунок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113" y="2301875"/>
            <a:ext cx="3057525" cy="227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1525" name="Группа 8"/>
          <p:cNvGrpSpPr>
            <a:grpSpLocks/>
          </p:cNvGrpSpPr>
          <p:nvPr/>
        </p:nvGrpSpPr>
        <p:grpSpPr bwMode="auto">
          <a:xfrm>
            <a:off x="827088" y="2492375"/>
            <a:ext cx="1512887" cy="1450975"/>
            <a:chOff x="683568" y="2276872"/>
            <a:chExt cx="1882899" cy="1882899"/>
          </a:xfrm>
        </p:grpSpPr>
        <p:pic>
          <p:nvPicPr>
            <p:cNvPr id="21531" name="Picture 2" descr="C:\Users\Nadyu\Desktop\архив рисунков\disco_colored_lights_hc.gif"/>
            <p:cNvPicPr>
              <a:picLocks noChangeAspect="1" noChangeArrowheads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3568" y="2276872"/>
              <a:ext cx="1882899" cy="18828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32" name="Прямоугольник 6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3215" y="1977421"/>
              <a:ext cx="2791986" cy="23257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1526" name="TextBox 17"/>
          <p:cNvSpPr txBox="1">
            <a:spLocks noChangeArrowheads="1"/>
          </p:cNvSpPr>
          <p:nvPr/>
        </p:nvSpPr>
        <p:spPr bwMode="auto">
          <a:xfrm>
            <a:off x="827088" y="3860800"/>
            <a:ext cx="18002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3600" b="1">
                <a:solidFill>
                  <a:srgbClr val="6600CC"/>
                </a:solidFill>
                <a:latin typeface="Arial Black" pitchFamily="34" charset="0"/>
              </a:rPr>
              <a:t>4</a:t>
            </a:r>
            <a:r>
              <a:rPr lang="ru-RU" altLang="ru-RU" b="1">
                <a:solidFill>
                  <a:srgbClr val="6600CC"/>
                </a:solidFill>
                <a:latin typeface="Arial Black" pitchFamily="34" charset="0"/>
              </a:rPr>
              <a:t> тур</a:t>
            </a:r>
          </a:p>
        </p:txBody>
      </p:sp>
      <p:grpSp>
        <p:nvGrpSpPr>
          <p:cNvPr id="21527" name="Группа 9"/>
          <p:cNvGrpSpPr>
            <a:grpSpLocks/>
          </p:cNvGrpSpPr>
          <p:nvPr/>
        </p:nvGrpSpPr>
        <p:grpSpPr bwMode="auto">
          <a:xfrm>
            <a:off x="6875463" y="2492375"/>
            <a:ext cx="1512887" cy="1450975"/>
            <a:chOff x="683568" y="2276872"/>
            <a:chExt cx="1882899" cy="1882899"/>
          </a:xfrm>
        </p:grpSpPr>
        <p:pic>
          <p:nvPicPr>
            <p:cNvPr id="21529" name="Picture 2" descr="C:\Users\Nadyu\Desktop\архив рисунков\disco_colored_lights_hc.gif"/>
            <p:cNvPicPr>
              <a:picLocks noChangeAspect="1" noChangeArrowheads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3568" y="2276872"/>
              <a:ext cx="1882899" cy="18828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30" name="Прямоугольник 11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1793" y="1977421"/>
              <a:ext cx="2791986" cy="23257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1528" name="TextBox 17"/>
          <p:cNvSpPr txBox="1">
            <a:spLocks noChangeArrowheads="1"/>
          </p:cNvSpPr>
          <p:nvPr/>
        </p:nvSpPr>
        <p:spPr bwMode="auto">
          <a:xfrm>
            <a:off x="6732588" y="3860800"/>
            <a:ext cx="179863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3600" b="1">
                <a:solidFill>
                  <a:srgbClr val="6600CC"/>
                </a:solidFill>
                <a:latin typeface="Arial Black" pitchFamily="34" charset="0"/>
              </a:rPr>
              <a:t>4</a:t>
            </a:r>
            <a:r>
              <a:rPr lang="ru-RU" altLang="ru-RU" b="1">
                <a:solidFill>
                  <a:srgbClr val="6600CC"/>
                </a:solidFill>
                <a:latin typeface="Arial Black" pitchFamily="34" charset="0"/>
              </a:rPr>
              <a:t> тур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3">
        <a:dk1>
          <a:srgbClr val="FF6600"/>
        </a:dk1>
        <a:lt1>
          <a:srgbClr val="FFFFFF"/>
        </a:lt1>
        <a:dk2>
          <a:srgbClr val="FF66FF"/>
        </a:dk2>
        <a:lt2>
          <a:srgbClr val="FFFFFF"/>
        </a:lt2>
        <a:accent1>
          <a:srgbClr val="FF99FF"/>
        </a:accent1>
        <a:accent2>
          <a:srgbClr val="FFFF99"/>
        </a:accent2>
        <a:accent3>
          <a:srgbClr val="FFB8FF"/>
        </a:accent3>
        <a:accent4>
          <a:srgbClr val="DADADA"/>
        </a:accent4>
        <a:accent5>
          <a:srgbClr val="FFCAFF"/>
        </a:accent5>
        <a:accent6>
          <a:srgbClr val="E7E78A"/>
        </a:accent6>
        <a:hlink>
          <a:srgbClr val="FF33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4">
        <a:dk1>
          <a:srgbClr val="FF6600"/>
        </a:dk1>
        <a:lt1>
          <a:srgbClr val="FFFFFF"/>
        </a:lt1>
        <a:dk2>
          <a:srgbClr val="FFCC99"/>
        </a:dk2>
        <a:lt2>
          <a:srgbClr val="FFFFFF"/>
        </a:lt2>
        <a:accent1>
          <a:srgbClr val="FF99FF"/>
        </a:accent1>
        <a:accent2>
          <a:srgbClr val="FFFF99"/>
        </a:accent2>
        <a:accent3>
          <a:srgbClr val="FFE2CA"/>
        </a:accent3>
        <a:accent4>
          <a:srgbClr val="DADADA"/>
        </a:accent4>
        <a:accent5>
          <a:srgbClr val="FFCAFF"/>
        </a:accent5>
        <a:accent6>
          <a:srgbClr val="E7E78A"/>
        </a:accent6>
        <a:hlink>
          <a:srgbClr val="FF33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5">
        <a:dk1>
          <a:srgbClr val="FF6600"/>
        </a:dk1>
        <a:lt1>
          <a:srgbClr val="FFFFFF"/>
        </a:lt1>
        <a:dk2>
          <a:srgbClr val="99CCFF"/>
        </a:dk2>
        <a:lt2>
          <a:srgbClr val="FFFFFF"/>
        </a:lt2>
        <a:accent1>
          <a:srgbClr val="FF99FF"/>
        </a:accent1>
        <a:accent2>
          <a:srgbClr val="FFFF99"/>
        </a:accent2>
        <a:accent3>
          <a:srgbClr val="CAE2FF"/>
        </a:accent3>
        <a:accent4>
          <a:srgbClr val="DADADA"/>
        </a:accent4>
        <a:accent5>
          <a:srgbClr val="FFCAFF"/>
        </a:accent5>
        <a:accent6>
          <a:srgbClr val="E7E78A"/>
        </a:accent6>
        <a:hlink>
          <a:srgbClr val="FF33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6">
        <a:dk1>
          <a:srgbClr val="FF6600"/>
        </a:dk1>
        <a:lt1>
          <a:srgbClr val="FFFFFF"/>
        </a:lt1>
        <a:dk2>
          <a:srgbClr val="0033CC"/>
        </a:dk2>
        <a:lt2>
          <a:srgbClr val="FFFFFF"/>
        </a:lt2>
        <a:accent1>
          <a:srgbClr val="FF99FF"/>
        </a:accent1>
        <a:accent2>
          <a:srgbClr val="FFFF99"/>
        </a:accent2>
        <a:accent3>
          <a:srgbClr val="AAADE2"/>
        </a:accent3>
        <a:accent4>
          <a:srgbClr val="DADADA"/>
        </a:accent4>
        <a:accent5>
          <a:srgbClr val="FFCAFF"/>
        </a:accent5>
        <a:accent6>
          <a:srgbClr val="E7E78A"/>
        </a:accent6>
        <a:hlink>
          <a:srgbClr val="FF33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Салют">
  <a:themeElements>
    <a:clrScheme name="Салют 10">
      <a:dk1>
        <a:srgbClr val="FF6600"/>
      </a:dk1>
      <a:lt1>
        <a:srgbClr val="FFFFFF"/>
      </a:lt1>
      <a:dk2>
        <a:srgbClr val="0033CC"/>
      </a:dk2>
      <a:lt2>
        <a:srgbClr val="FFFFFF"/>
      </a:lt2>
      <a:accent1>
        <a:srgbClr val="FF99FF"/>
      </a:accent1>
      <a:accent2>
        <a:srgbClr val="FFFF99"/>
      </a:accent2>
      <a:accent3>
        <a:srgbClr val="AAADE2"/>
      </a:accent3>
      <a:accent4>
        <a:srgbClr val="DADADA"/>
      </a:accent4>
      <a:accent5>
        <a:srgbClr val="FFCAFF"/>
      </a:accent5>
      <a:accent6>
        <a:srgbClr val="E7E78A"/>
      </a:accent6>
      <a:hlink>
        <a:srgbClr val="FF3399"/>
      </a:hlink>
      <a:folHlink>
        <a:srgbClr val="FF9966"/>
      </a:folHlink>
    </a:clrScheme>
    <a:fontScheme name="Салют">
      <a:majorFont>
        <a:latin typeface="Arial Black"/>
        <a:ea typeface=""/>
        <a:cs typeface=""/>
      </a:majorFont>
      <a:minorFont>
        <a:latin typeface="Arial Black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алют 1">
        <a:dk1>
          <a:srgbClr val="AF273E"/>
        </a:dk1>
        <a:lt1>
          <a:srgbClr val="FFCC00"/>
        </a:lt1>
        <a:dk2>
          <a:srgbClr val="000000"/>
        </a:dk2>
        <a:lt2>
          <a:srgbClr val="FFFFFF"/>
        </a:lt2>
        <a:accent1>
          <a:srgbClr val="FF8B17"/>
        </a:accent1>
        <a:accent2>
          <a:srgbClr val="FFE103"/>
        </a:accent2>
        <a:accent3>
          <a:srgbClr val="AAAAAA"/>
        </a:accent3>
        <a:accent4>
          <a:srgbClr val="DAAE00"/>
        </a:accent4>
        <a:accent5>
          <a:srgbClr val="FFC4AB"/>
        </a:accent5>
        <a:accent6>
          <a:srgbClr val="E7CC02"/>
        </a:accent6>
        <a:hlink>
          <a:srgbClr val="FF3399"/>
        </a:hlink>
        <a:folHlink>
          <a:srgbClr val="FE1F0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лют 2">
        <a:dk1>
          <a:srgbClr val="0000A4"/>
        </a:dk1>
        <a:lt1>
          <a:srgbClr val="CCFFFF"/>
        </a:lt1>
        <a:dk2>
          <a:srgbClr val="000066"/>
        </a:dk2>
        <a:lt2>
          <a:srgbClr val="00FFFF"/>
        </a:lt2>
        <a:accent1>
          <a:srgbClr val="51B2E3"/>
        </a:accent1>
        <a:accent2>
          <a:srgbClr val="04E8AC"/>
        </a:accent2>
        <a:accent3>
          <a:srgbClr val="AAAAB8"/>
        </a:accent3>
        <a:accent4>
          <a:srgbClr val="AEDADA"/>
        </a:accent4>
        <a:accent5>
          <a:srgbClr val="B3D5EF"/>
        </a:accent5>
        <a:accent6>
          <a:srgbClr val="03D29B"/>
        </a:accent6>
        <a:hlink>
          <a:srgbClr val="FF3399"/>
        </a:hlink>
        <a:folHlink>
          <a:srgbClr val="8F5FD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лют 3">
        <a:dk1>
          <a:srgbClr val="9F237F"/>
        </a:dk1>
        <a:lt1>
          <a:srgbClr val="FFCC00"/>
        </a:lt1>
        <a:dk2>
          <a:srgbClr val="000000"/>
        </a:dk2>
        <a:lt2>
          <a:srgbClr val="FFFFFF"/>
        </a:lt2>
        <a:accent1>
          <a:srgbClr val="39A6DD"/>
        </a:accent1>
        <a:accent2>
          <a:srgbClr val="FF03E7"/>
        </a:accent2>
        <a:accent3>
          <a:srgbClr val="AAAAAA"/>
        </a:accent3>
        <a:accent4>
          <a:srgbClr val="DAAE00"/>
        </a:accent4>
        <a:accent5>
          <a:srgbClr val="AED0EB"/>
        </a:accent5>
        <a:accent6>
          <a:srgbClr val="E702D1"/>
        </a:accent6>
        <a:hlink>
          <a:srgbClr val="FF3399"/>
        </a:hlink>
        <a:folHlink>
          <a:srgbClr val="753BC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лют 4">
        <a:dk1>
          <a:srgbClr val="00603B"/>
        </a:dk1>
        <a:lt1>
          <a:srgbClr val="FFCC00"/>
        </a:lt1>
        <a:dk2>
          <a:srgbClr val="000000"/>
        </a:dk2>
        <a:lt2>
          <a:srgbClr val="FFFFFF"/>
        </a:lt2>
        <a:accent1>
          <a:srgbClr val="39A6DD"/>
        </a:accent1>
        <a:accent2>
          <a:srgbClr val="07FB18"/>
        </a:accent2>
        <a:accent3>
          <a:srgbClr val="AAAAAA"/>
        </a:accent3>
        <a:accent4>
          <a:srgbClr val="DAAE00"/>
        </a:accent4>
        <a:accent5>
          <a:srgbClr val="AED0EB"/>
        </a:accent5>
        <a:accent6>
          <a:srgbClr val="06E315"/>
        </a:accent6>
        <a:hlink>
          <a:srgbClr val="FF3399"/>
        </a:hlink>
        <a:folHlink>
          <a:srgbClr val="753BC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лют 5">
        <a:dk1>
          <a:srgbClr val="FF6600"/>
        </a:dk1>
        <a:lt1>
          <a:srgbClr val="FFFFFF"/>
        </a:lt1>
        <a:dk2>
          <a:srgbClr val="003366"/>
        </a:dk2>
        <a:lt2>
          <a:srgbClr val="FFFFFF"/>
        </a:lt2>
        <a:accent1>
          <a:srgbClr val="FF99FF"/>
        </a:accent1>
        <a:accent2>
          <a:srgbClr val="FFFF99"/>
        </a:accent2>
        <a:accent3>
          <a:srgbClr val="AAADB8"/>
        </a:accent3>
        <a:accent4>
          <a:srgbClr val="DADADA"/>
        </a:accent4>
        <a:accent5>
          <a:srgbClr val="FFCAFF"/>
        </a:accent5>
        <a:accent6>
          <a:srgbClr val="E7E78A"/>
        </a:accent6>
        <a:hlink>
          <a:srgbClr val="FF33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лют 6">
        <a:dk1>
          <a:srgbClr val="000000"/>
        </a:dk1>
        <a:lt1>
          <a:srgbClr val="FFFFFF"/>
        </a:lt1>
        <a:dk2>
          <a:srgbClr val="993366"/>
        </a:dk2>
        <a:lt2>
          <a:srgbClr val="CCFFFF"/>
        </a:lt2>
        <a:accent1>
          <a:srgbClr val="CCECFF"/>
        </a:accent1>
        <a:accent2>
          <a:srgbClr val="FFFF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E7E78A"/>
        </a:accent6>
        <a:hlink>
          <a:srgbClr val="FFCCFF"/>
        </a:hlink>
        <a:folHlink>
          <a:srgbClr val="FF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алют 7">
        <a:dk1>
          <a:srgbClr val="FF6600"/>
        </a:dk1>
        <a:lt1>
          <a:srgbClr val="FFFFFF"/>
        </a:lt1>
        <a:dk2>
          <a:srgbClr val="FF66FF"/>
        </a:dk2>
        <a:lt2>
          <a:srgbClr val="FFFFFF"/>
        </a:lt2>
        <a:accent1>
          <a:srgbClr val="FF99FF"/>
        </a:accent1>
        <a:accent2>
          <a:srgbClr val="FFFF99"/>
        </a:accent2>
        <a:accent3>
          <a:srgbClr val="FFB8FF"/>
        </a:accent3>
        <a:accent4>
          <a:srgbClr val="DADADA"/>
        </a:accent4>
        <a:accent5>
          <a:srgbClr val="FFCAFF"/>
        </a:accent5>
        <a:accent6>
          <a:srgbClr val="E7E78A"/>
        </a:accent6>
        <a:hlink>
          <a:srgbClr val="FF33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лют 8">
        <a:dk1>
          <a:srgbClr val="FF6600"/>
        </a:dk1>
        <a:lt1>
          <a:srgbClr val="FFFFFF"/>
        </a:lt1>
        <a:dk2>
          <a:srgbClr val="FFCC99"/>
        </a:dk2>
        <a:lt2>
          <a:srgbClr val="FFFFFF"/>
        </a:lt2>
        <a:accent1>
          <a:srgbClr val="FF99FF"/>
        </a:accent1>
        <a:accent2>
          <a:srgbClr val="FFFF99"/>
        </a:accent2>
        <a:accent3>
          <a:srgbClr val="FFE2CA"/>
        </a:accent3>
        <a:accent4>
          <a:srgbClr val="DADADA"/>
        </a:accent4>
        <a:accent5>
          <a:srgbClr val="FFCAFF"/>
        </a:accent5>
        <a:accent6>
          <a:srgbClr val="E7E78A"/>
        </a:accent6>
        <a:hlink>
          <a:srgbClr val="FF33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лют 9">
        <a:dk1>
          <a:srgbClr val="FF6600"/>
        </a:dk1>
        <a:lt1>
          <a:srgbClr val="FFFFFF"/>
        </a:lt1>
        <a:dk2>
          <a:srgbClr val="99CCFF"/>
        </a:dk2>
        <a:lt2>
          <a:srgbClr val="FFFFFF"/>
        </a:lt2>
        <a:accent1>
          <a:srgbClr val="FF99FF"/>
        </a:accent1>
        <a:accent2>
          <a:srgbClr val="FFFF99"/>
        </a:accent2>
        <a:accent3>
          <a:srgbClr val="CAE2FF"/>
        </a:accent3>
        <a:accent4>
          <a:srgbClr val="DADADA"/>
        </a:accent4>
        <a:accent5>
          <a:srgbClr val="FFCAFF"/>
        </a:accent5>
        <a:accent6>
          <a:srgbClr val="E7E78A"/>
        </a:accent6>
        <a:hlink>
          <a:srgbClr val="FF33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лют 10">
        <a:dk1>
          <a:srgbClr val="FF6600"/>
        </a:dk1>
        <a:lt1>
          <a:srgbClr val="FFFFFF"/>
        </a:lt1>
        <a:dk2>
          <a:srgbClr val="0033CC"/>
        </a:dk2>
        <a:lt2>
          <a:srgbClr val="FFFFFF"/>
        </a:lt2>
        <a:accent1>
          <a:srgbClr val="FF99FF"/>
        </a:accent1>
        <a:accent2>
          <a:srgbClr val="FFFF99"/>
        </a:accent2>
        <a:accent3>
          <a:srgbClr val="AAADE2"/>
        </a:accent3>
        <a:accent4>
          <a:srgbClr val="DADADA"/>
        </a:accent4>
        <a:accent5>
          <a:srgbClr val="FFCAFF"/>
        </a:accent5>
        <a:accent6>
          <a:srgbClr val="E7E78A"/>
        </a:accent6>
        <a:hlink>
          <a:srgbClr val="FF33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3">
        <a:dk1>
          <a:srgbClr val="FF6600"/>
        </a:dk1>
        <a:lt1>
          <a:srgbClr val="FFFFFF"/>
        </a:lt1>
        <a:dk2>
          <a:srgbClr val="FF66FF"/>
        </a:dk2>
        <a:lt2>
          <a:srgbClr val="FFFFFF"/>
        </a:lt2>
        <a:accent1>
          <a:srgbClr val="FF99FF"/>
        </a:accent1>
        <a:accent2>
          <a:srgbClr val="FFFF99"/>
        </a:accent2>
        <a:accent3>
          <a:srgbClr val="FFB8FF"/>
        </a:accent3>
        <a:accent4>
          <a:srgbClr val="DADADA"/>
        </a:accent4>
        <a:accent5>
          <a:srgbClr val="FFCAFF"/>
        </a:accent5>
        <a:accent6>
          <a:srgbClr val="E7E78A"/>
        </a:accent6>
        <a:hlink>
          <a:srgbClr val="FF33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4">
        <a:dk1>
          <a:srgbClr val="FF6600"/>
        </a:dk1>
        <a:lt1>
          <a:srgbClr val="FFFFFF"/>
        </a:lt1>
        <a:dk2>
          <a:srgbClr val="FFCC99"/>
        </a:dk2>
        <a:lt2>
          <a:srgbClr val="FFFFFF"/>
        </a:lt2>
        <a:accent1>
          <a:srgbClr val="FF99FF"/>
        </a:accent1>
        <a:accent2>
          <a:srgbClr val="FFFF99"/>
        </a:accent2>
        <a:accent3>
          <a:srgbClr val="FFE2CA"/>
        </a:accent3>
        <a:accent4>
          <a:srgbClr val="DADADA"/>
        </a:accent4>
        <a:accent5>
          <a:srgbClr val="FFCAFF"/>
        </a:accent5>
        <a:accent6>
          <a:srgbClr val="E7E78A"/>
        </a:accent6>
        <a:hlink>
          <a:srgbClr val="FF33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5">
        <a:dk1>
          <a:srgbClr val="FF6600"/>
        </a:dk1>
        <a:lt1>
          <a:srgbClr val="FFFFFF"/>
        </a:lt1>
        <a:dk2>
          <a:srgbClr val="99CCFF"/>
        </a:dk2>
        <a:lt2>
          <a:srgbClr val="FFFFFF"/>
        </a:lt2>
        <a:accent1>
          <a:srgbClr val="FF99FF"/>
        </a:accent1>
        <a:accent2>
          <a:srgbClr val="FFFF99"/>
        </a:accent2>
        <a:accent3>
          <a:srgbClr val="CAE2FF"/>
        </a:accent3>
        <a:accent4>
          <a:srgbClr val="DADADA"/>
        </a:accent4>
        <a:accent5>
          <a:srgbClr val="FFCAFF"/>
        </a:accent5>
        <a:accent6>
          <a:srgbClr val="E7E78A"/>
        </a:accent6>
        <a:hlink>
          <a:srgbClr val="FF33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6">
        <a:dk1>
          <a:srgbClr val="FF6600"/>
        </a:dk1>
        <a:lt1>
          <a:srgbClr val="FFFFFF"/>
        </a:lt1>
        <a:dk2>
          <a:srgbClr val="0033CC"/>
        </a:dk2>
        <a:lt2>
          <a:srgbClr val="FFFFFF"/>
        </a:lt2>
        <a:accent1>
          <a:srgbClr val="FF99FF"/>
        </a:accent1>
        <a:accent2>
          <a:srgbClr val="FFFF99"/>
        </a:accent2>
        <a:accent3>
          <a:srgbClr val="AAADE2"/>
        </a:accent3>
        <a:accent4>
          <a:srgbClr val="DADADA"/>
        </a:accent4>
        <a:accent5>
          <a:srgbClr val="FFCAFF"/>
        </a:accent5>
        <a:accent6>
          <a:srgbClr val="E7E78A"/>
        </a:accent6>
        <a:hlink>
          <a:srgbClr val="FF33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760</TotalTime>
  <Words>202</Words>
  <Application>Microsoft Office PowerPoint</Application>
  <PresentationFormat>Экран (4:3)</PresentationFormat>
  <Paragraphs>149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14</vt:i4>
      </vt:variant>
    </vt:vector>
  </HeadingPairs>
  <TitlesOfParts>
    <vt:vector size="17" baseType="lpstr">
      <vt:lpstr>Оформление по умолчанию</vt:lpstr>
      <vt:lpstr>Салют</vt:lpstr>
      <vt:lpstr>1_Оформление по умолчанию</vt:lpstr>
      <vt:lpstr>Звёздный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ИНФОРМАТИКА </vt:lpstr>
      <vt:lpstr>ИНФОРМАТИКА  слова (сущ. в им.падеже, ед.ч.):</vt:lpstr>
      <vt:lpstr>      ПОЗДРАВЛЯЕМ победителя игры  «ЗВЕЗДНЫЙ ЧАС»</vt:lpstr>
      <vt:lpstr>Благодарим  всех  игроков  за участие  в игре  «Звездный час».  Желаем дальнейшего пополнения багажа знаний.</vt:lpstr>
    </vt:vector>
  </TitlesOfParts>
  <Company>Неизвестная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Звёздный</dc:title>
  <dc:creator>Неизвестный</dc:creator>
  <cp:lastModifiedBy>СемьЯ</cp:lastModifiedBy>
  <cp:revision>70</cp:revision>
  <dcterms:created xsi:type="dcterms:W3CDTF">2004-04-29T07:56:50Z</dcterms:created>
  <dcterms:modified xsi:type="dcterms:W3CDTF">2019-01-12T19:27:37Z</dcterms:modified>
</cp:coreProperties>
</file>