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3" r:id="rId6"/>
    <p:sldId id="272" r:id="rId7"/>
    <p:sldId id="265" r:id="rId8"/>
    <p:sldId id="268" r:id="rId9"/>
    <p:sldId id="270" r:id="rId10"/>
    <p:sldId id="276" r:id="rId11"/>
    <p:sldId id="277" r:id="rId12"/>
    <p:sldId id="278" r:id="rId13"/>
    <p:sldId id="279" r:id="rId14"/>
    <p:sldId id="280" r:id="rId15"/>
    <p:sldId id="283" r:id="rId16"/>
    <p:sldId id="282" r:id="rId17"/>
    <p:sldId id="285" r:id="rId18"/>
    <p:sldId id="286" r:id="rId19"/>
    <p:sldId id="284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C5D9F-B8C4-4B37-ADC1-B1EF0FDD9A68}" type="doc">
      <dgm:prSet loTypeId="urn:microsoft.com/office/officeart/2005/8/layout/radial2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C9BB3AF-3EAA-4F30-8435-4B81CABDED0C}">
      <dgm:prSet phldrT="[Текст]" custT="1"/>
      <dgm:spPr>
        <a:solidFill>
          <a:srgbClr val="C00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000" b="1" dirty="0" smtClean="0"/>
            <a:t>Дальний Восток</a:t>
          </a:r>
          <a:endParaRPr lang="ru-RU" sz="2000" b="1" dirty="0"/>
        </a:p>
      </dgm:t>
    </dgm:pt>
    <dgm:pt modelId="{4AF6023C-F461-4406-9DA4-45C54620C0BC}" type="parTrans" cxnId="{F653471C-5EC7-4BCA-9BB1-5E8CDE73AD1C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42030F6-3BA7-4C17-A9F1-C9C43C118A5E}" type="sibTrans" cxnId="{F653471C-5EC7-4BCA-9BB1-5E8CDE73AD1C}">
      <dgm:prSet/>
      <dgm:spPr/>
      <dgm:t>
        <a:bodyPr/>
        <a:lstStyle/>
        <a:p>
          <a:endParaRPr lang="ru-RU"/>
        </a:p>
      </dgm:t>
    </dgm:pt>
    <dgm:pt modelId="{5E37F34C-96ED-43DD-8124-6CE7A84510A6}">
      <dgm:prSet phldrT="[Текст]" custT="1"/>
      <dgm:spPr/>
      <dgm:t>
        <a:bodyPr/>
        <a:lstStyle/>
        <a:p>
          <a:r>
            <a:rPr lang="ru-RU" sz="1800" dirty="0" smtClean="0"/>
            <a:t>Китай, Корейский </a:t>
          </a:r>
          <a:r>
            <a:rPr lang="ru-RU" sz="2000" dirty="0" smtClean="0"/>
            <a:t>полуостров,</a:t>
          </a:r>
          <a:endParaRPr lang="ru-RU" sz="2000" dirty="0"/>
        </a:p>
      </dgm:t>
    </dgm:pt>
    <dgm:pt modelId="{499E41DF-7A56-4116-A0BC-C81A11D1B7DB}" type="parTrans" cxnId="{6DD89971-D056-4811-9CB7-1A285355C6F9}">
      <dgm:prSet/>
      <dgm:spPr/>
      <dgm:t>
        <a:bodyPr/>
        <a:lstStyle/>
        <a:p>
          <a:endParaRPr lang="ru-RU"/>
        </a:p>
      </dgm:t>
    </dgm:pt>
    <dgm:pt modelId="{A1852D8C-966E-4E73-8094-F775F08BD0D8}" type="sibTrans" cxnId="{6DD89971-D056-4811-9CB7-1A285355C6F9}">
      <dgm:prSet/>
      <dgm:spPr/>
      <dgm:t>
        <a:bodyPr/>
        <a:lstStyle/>
        <a:p>
          <a:endParaRPr lang="ru-RU"/>
        </a:p>
      </dgm:t>
    </dgm:pt>
    <dgm:pt modelId="{F518B96A-559A-4512-8525-0ED3CA19257D}">
      <dgm:prSet phldrT="[Текст]" custT="1"/>
      <dgm:spPr/>
      <dgm:t>
        <a:bodyPr/>
        <a:lstStyle/>
        <a:p>
          <a:r>
            <a:rPr lang="ru-RU" sz="2000" dirty="0" smtClean="0"/>
            <a:t>Французский Индокитай</a:t>
          </a:r>
          <a:endParaRPr lang="ru-RU" sz="2000" dirty="0"/>
        </a:p>
      </dgm:t>
    </dgm:pt>
    <dgm:pt modelId="{8B010BFF-B600-4D61-855F-BA405AA6E733}" type="parTrans" cxnId="{2CF1739C-BEDB-42FB-A7B5-B23A9699D04F}">
      <dgm:prSet/>
      <dgm:spPr/>
      <dgm:t>
        <a:bodyPr/>
        <a:lstStyle/>
        <a:p>
          <a:endParaRPr lang="ru-RU"/>
        </a:p>
      </dgm:t>
    </dgm:pt>
    <dgm:pt modelId="{312DBE2B-3CEF-47A8-8E3A-4E403497122E}" type="sibTrans" cxnId="{2CF1739C-BEDB-42FB-A7B5-B23A9699D04F}">
      <dgm:prSet/>
      <dgm:spPr/>
      <dgm:t>
        <a:bodyPr/>
        <a:lstStyle/>
        <a:p>
          <a:endParaRPr lang="ru-RU"/>
        </a:p>
      </dgm:t>
    </dgm:pt>
    <dgm:pt modelId="{175A6176-5492-4BB2-A17F-B46A05F759CC}">
      <dgm:prSet phldrT="[Текст]" custT="1"/>
      <dgm:spPr>
        <a:solidFill>
          <a:srgbClr val="C00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800" b="1" dirty="0" smtClean="0"/>
            <a:t>Юго-Восточная Азия</a:t>
          </a:r>
          <a:endParaRPr lang="ru-RU" sz="1800" b="1" dirty="0"/>
        </a:p>
      </dgm:t>
    </dgm:pt>
    <dgm:pt modelId="{B990BDB3-80B3-4024-8D3C-065A97D28ADC}" type="parTrans" cxnId="{DFD5ECF4-9CB8-406D-8498-A5941905FB8D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F35DE9C-242C-4AF4-8C7F-434656787C46}" type="sibTrans" cxnId="{DFD5ECF4-9CB8-406D-8498-A5941905FB8D}">
      <dgm:prSet/>
      <dgm:spPr/>
      <dgm:t>
        <a:bodyPr/>
        <a:lstStyle/>
        <a:p>
          <a:endParaRPr lang="ru-RU"/>
        </a:p>
      </dgm:t>
    </dgm:pt>
    <dgm:pt modelId="{87C718C1-3D32-4621-9636-61FFC683C9A7}">
      <dgm:prSet phldrT="[Текст]" custT="1"/>
      <dgm:spPr/>
      <dgm:t>
        <a:bodyPr/>
        <a:lstStyle/>
        <a:p>
          <a:r>
            <a:rPr lang="ru-RU" sz="2000" dirty="0" smtClean="0"/>
            <a:t>Таиланд, Бирма,</a:t>
          </a:r>
          <a:endParaRPr lang="ru-RU" sz="2000" dirty="0"/>
        </a:p>
      </dgm:t>
    </dgm:pt>
    <dgm:pt modelId="{6BB94A16-7774-42E3-8C2B-34BBB4F90138}" type="parTrans" cxnId="{44341E2A-E5E2-4F30-B055-02421E6A8A52}">
      <dgm:prSet/>
      <dgm:spPr/>
      <dgm:t>
        <a:bodyPr/>
        <a:lstStyle/>
        <a:p>
          <a:endParaRPr lang="ru-RU"/>
        </a:p>
      </dgm:t>
    </dgm:pt>
    <dgm:pt modelId="{EDBCE567-4594-4CE4-B937-79A25FD60C8D}" type="sibTrans" cxnId="{44341E2A-E5E2-4F30-B055-02421E6A8A52}">
      <dgm:prSet/>
      <dgm:spPr/>
      <dgm:t>
        <a:bodyPr/>
        <a:lstStyle/>
        <a:p>
          <a:endParaRPr lang="ru-RU"/>
        </a:p>
      </dgm:t>
    </dgm:pt>
    <dgm:pt modelId="{7638EE7A-A9A4-4E3D-B5CE-B0AC094A90B3}">
      <dgm:prSet phldrT="[Текст]" custT="1"/>
      <dgm:spPr/>
      <dgm:t>
        <a:bodyPr/>
        <a:lstStyle/>
        <a:p>
          <a:r>
            <a:rPr lang="ru-RU" sz="2000" dirty="0" smtClean="0"/>
            <a:t>Малайя, Голландская Ост-Индия</a:t>
          </a:r>
          <a:endParaRPr lang="ru-RU" sz="2000" dirty="0"/>
        </a:p>
      </dgm:t>
    </dgm:pt>
    <dgm:pt modelId="{377CCA39-4C71-4BE8-B210-0B1FCD3188F2}" type="parTrans" cxnId="{30621118-5A6A-4F52-BB69-F0121A0822D8}">
      <dgm:prSet/>
      <dgm:spPr/>
      <dgm:t>
        <a:bodyPr/>
        <a:lstStyle/>
        <a:p>
          <a:endParaRPr lang="ru-RU"/>
        </a:p>
      </dgm:t>
    </dgm:pt>
    <dgm:pt modelId="{C1BF52B3-985F-4028-BCDA-20731ADC0AE4}" type="sibTrans" cxnId="{30621118-5A6A-4F52-BB69-F0121A0822D8}">
      <dgm:prSet/>
      <dgm:spPr/>
      <dgm:t>
        <a:bodyPr/>
        <a:lstStyle/>
        <a:p>
          <a:endParaRPr lang="ru-RU"/>
        </a:p>
      </dgm:t>
    </dgm:pt>
    <dgm:pt modelId="{3FB7D4B5-21FF-465D-8874-8207FD48474F}">
      <dgm:prSet phldrT="[Текст]" custT="1"/>
      <dgm:spPr>
        <a:solidFill>
          <a:srgbClr val="C00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000" b="1" dirty="0" smtClean="0"/>
            <a:t>Тихий</a:t>
          </a:r>
        </a:p>
        <a:p>
          <a:r>
            <a:rPr lang="ru-RU" sz="2000" b="1" dirty="0" smtClean="0"/>
            <a:t> океан</a:t>
          </a:r>
          <a:endParaRPr lang="ru-RU" sz="2000" b="1" dirty="0"/>
        </a:p>
      </dgm:t>
    </dgm:pt>
    <dgm:pt modelId="{0B843545-0E87-4004-A66D-5E7F63B1A51B}" type="parTrans" cxnId="{3D417C6E-4273-43EF-8675-99454CB8C43C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04BA04BD-7F64-458E-8664-AAF852FF44B8}" type="sibTrans" cxnId="{3D417C6E-4273-43EF-8675-99454CB8C43C}">
      <dgm:prSet/>
      <dgm:spPr/>
      <dgm:t>
        <a:bodyPr/>
        <a:lstStyle/>
        <a:p>
          <a:endParaRPr lang="ru-RU"/>
        </a:p>
      </dgm:t>
    </dgm:pt>
    <dgm:pt modelId="{D885ED21-393D-4BE2-9192-AC4E826F4A38}">
      <dgm:prSet phldrT="[Текст]" custT="1"/>
      <dgm:spPr/>
      <dgm:t>
        <a:bodyPr/>
        <a:lstStyle/>
        <a:p>
          <a:r>
            <a:rPr lang="ru-RU" sz="2000" dirty="0" smtClean="0"/>
            <a:t>Папуа, Новая Гвинея, </a:t>
          </a:r>
          <a:r>
            <a:rPr lang="ru-RU" sz="2000" dirty="0" err="1" smtClean="0"/>
            <a:t>Филиппиы</a:t>
          </a:r>
          <a:r>
            <a:rPr lang="ru-RU" sz="2000" dirty="0" smtClean="0"/>
            <a:t>, </a:t>
          </a:r>
          <a:endParaRPr lang="ru-RU" sz="2000" dirty="0"/>
        </a:p>
      </dgm:t>
    </dgm:pt>
    <dgm:pt modelId="{73B39DE7-4A06-4E99-A148-A7CD93ED8B65}" type="parTrans" cxnId="{AB8DA3B3-7318-43C7-A36C-75E3381CAC8C}">
      <dgm:prSet/>
      <dgm:spPr/>
      <dgm:t>
        <a:bodyPr/>
        <a:lstStyle/>
        <a:p>
          <a:endParaRPr lang="ru-RU"/>
        </a:p>
      </dgm:t>
    </dgm:pt>
    <dgm:pt modelId="{80D7513F-EBE2-4A53-A791-8A2830428678}" type="sibTrans" cxnId="{AB8DA3B3-7318-43C7-A36C-75E3381CAC8C}">
      <dgm:prSet/>
      <dgm:spPr/>
      <dgm:t>
        <a:bodyPr/>
        <a:lstStyle/>
        <a:p>
          <a:endParaRPr lang="ru-RU"/>
        </a:p>
      </dgm:t>
    </dgm:pt>
    <dgm:pt modelId="{C96715FC-B4E1-438F-AE1D-CC5B564D3A0F}">
      <dgm:prSet phldrT="[Текст]" custT="1"/>
      <dgm:spPr/>
      <dgm:t>
        <a:bodyPr/>
        <a:lstStyle/>
        <a:p>
          <a:r>
            <a:rPr lang="ru-RU" sz="2000" dirty="0" smtClean="0"/>
            <a:t>Соломоновы острова, Маршалловы острова, Марианские острова</a:t>
          </a:r>
          <a:endParaRPr lang="ru-RU" sz="2000" dirty="0"/>
        </a:p>
      </dgm:t>
    </dgm:pt>
    <dgm:pt modelId="{126B3099-696D-4A7B-B10C-EDA73E90EFB8}" type="parTrans" cxnId="{172A0F71-71CC-4AA1-B2A0-7DC236F7146C}">
      <dgm:prSet/>
      <dgm:spPr/>
      <dgm:t>
        <a:bodyPr/>
        <a:lstStyle/>
        <a:p>
          <a:endParaRPr lang="ru-RU"/>
        </a:p>
      </dgm:t>
    </dgm:pt>
    <dgm:pt modelId="{8ECC26D4-73FF-443D-ABB8-7609C6044CD6}" type="sibTrans" cxnId="{172A0F71-71CC-4AA1-B2A0-7DC236F7146C}">
      <dgm:prSet/>
      <dgm:spPr/>
      <dgm:t>
        <a:bodyPr/>
        <a:lstStyle/>
        <a:p>
          <a:endParaRPr lang="ru-RU"/>
        </a:p>
      </dgm:t>
    </dgm:pt>
    <dgm:pt modelId="{B4FB8B8D-3940-4C9D-9538-C802038DCDE2}" type="pres">
      <dgm:prSet presAssocID="{C9BC5D9F-B8C4-4B37-ADC1-B1EF0FDD9A6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89B65-61FD-4D5D-BC1E-515E820BA2E5}" type="pres">
      <dgm:prSet presAssocID="{C9BC5D9F-B8C4-4B37-ADC1-B1EF0FDD9A68}" presName="cycle" presStyleCnt="0"/>
      <dgm:spPr/>
    </dgm:pt>
    <dgm:pt modelId="{8D2182D6-23BC-4825-A463-95A62212D0BA}" type="pres">
      <dgm:prSet presAssocID="{C9BC5D9F-B8C4-4B37-ADC1-B1EF0FDD9A68}" presName="centerShape" presStyleCnt="0"/>
      <dgm:spPr/>
    </dgm:pt>
    <dgm:pt modelId="{843CB6E6-FE0F-4D39-AFDA-7018F36AD308}" type="pres">
      <dgm:prSet presAssocID="{C9BC5D9F-B8C4-4B37-ADC1-B1EF0FDD9A68}" presName="connSite" presStyleLbl="node1" presStyleIdx="0" presStyleCnt="4"/>
      <dgm:spPr/>
    </dgm:pt>
    <dgm:pt modelId="{FC1E9584-29E1-40CF-80C8-E5F643ABA901}" type="pres">
      <dgm:prSet presAssocID="{C9BC5D9F-B8C4-4B37-ADC1-B1EF0FDD9A68}" presName="visible" presStyleLbl="node1" presStyleIdx="0" presStyleCnt="4" custScaleX="89494" custScaleY="82744" custLinFactNeighborX="-16477" custLinFactNeighborY="-224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F1E2CA-EDDC-4DA0-BBAB-AB1A48FD7A13}" type="pres">
      <dgm:prSet presAssocID="{4AF6023C-F461-4406-9DA4-45C54620C0BC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D4943E0-5656-4168-9127-916639C653D9}" type="pres">
      <dgm:prSet presAssocID="{0C9BB3AF-3EAA-4F30-8435-4B81CABDED0C}" presName="node" presStyleCnt="0"/>
      <dgm:spPr/>
    </dgm:pt>
    <dgm:pt modelId="{288A01F6-FC7F-4870-B34D-41DA6D82E7A6}" type="pres">
      <dgm:prSet presAssocID="{0C9BB3AF-3EAA-4F30-8435-4B81CABDED0C}" presName="parentNode" presStyleLbl="node1" presStyleIdx="1" presStyleCnt="4" custScaleX="119389" custScaleY="101925" custLinFactNeighborX="38867" custLinFactNeighborY="2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FB4A-4036-4267-A228-D512D75A290C}" type="pres">
      <dgm:prSet presAssocID="{0C9BB3AF-3EAA-4F30-8435-4B81CABDED0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F89FC-BBDD-4884-AEFA-DF4A6F3BAF4C}" type="pres">
      <dgm:prSet presAssocID="{B990BDB3-80B3-4024-8D3C-065A97D28ADC}" presName="Name25" presStyleLbl="parChTrans1D1" presStyleIdx="1" presStyleCnt="3"/>
      <dgm:spPr/>
      <dgm:t>
        <a:bodyPr/>
        <a:lstStyle/>
        <a:p>
          <a:endParaRPr lang="ru-RU"/>
        </a:p>
      </dgm:t>
    </dgm:pt>
    <dgm:pt modelId="{015B1400-92A5-4827-857D-F2F2071E3A62}" type="pres">
      <dgm:prSet presAssocID="{175A6176-5492-4BB2-A17F-B46A05F759CC}" presName="node" presStyleCnt="0"/>
      <dgm:spPr/>
    </dgm:pt>
    <dgm:pt modelId="{5676EA15-BAA7-4370-B441-4F5277B0C654}" type="pres">
      <dgm:prSet presAssocID="{175A6176-5492-4BB2-A17F-B46A05F759CC}" presName="parentNode" presStyleLbl="node1" presStyleIdx="2" presStyleCnt="4" custScaleX="122032" custScaleY="99486" custLinFactNeighborX="-7831" custLinFactNeighborY="-2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0B1E7-E3AA-4754-A1ED-5EED04B2505F}" type="pres">
      <dgm:prSet presAssocID="{175A6176-5492-4BB2-A17F-B46A05F759C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34F9A-1613-472A-8A14-100AB6622AAE}" type="pres">
      <dgm:prSet presAssocID="{0B843545-0E87-4004-A66D-5E7F63B1A51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E64E85A-3F38-41C7-84FA-F7BA5E73D1F6}" type="pres">
      <dgm:prSet presAssocID="{3FB7D4B5-21FF-465D-8874-8207FD48474F}" presName="node" presStyleCnt="0"/>
      <dgm:spPr/>
    </dgm:pt>
    <dgm:pt modelId="{8D3039E4-C61F-4E19-8636-5E7DD8255980}" type="pres">
      <dgm:prSet presAssocID="{3FB7D4B5-21FF-465D-8874-8207FD48474F}" presName="parentNode" presStyleLbl="node1" presStyleIdx="3" presStyleCnt="4" custScaleX="126802" custScaleY="92398" custLinFactNeighborX="22252" custLinFactNeighborY="-9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5F036-E1DC-456C-B8A2-520585C78C63}" type="pres">
      <dgm:prSet presAssocID="{3FB7D4B5-21FF-465D-8874-8207FD48474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5449C7-ED2D-44FA-8385-2267F86A5D58}" type="presOf" srcId="{B990BDB3-80B3-4024-8D3C-065A97D28ADC}" destId="{4E6F89FC-BBDD-4884-AEFA-DF4A6F3BAF4C}" srcOrd="0" destOrd="0" presId="urn:microsoft.com/office/officeart/2005/8/layout/radial2"/>
    <dgm:cxn modelId="{DFD5ECF4-9CB8-406D-8498-A5941905FB8D}" srcId="{C9BC5D9F-B8C4-4B37-ADC1-B1EF0FDD9A68}" destId="{175A6176-5492-4BB2-A17F-B46A05F759CC}" srcOrd="1" destOrd="0" parTransId="{B990BDB3-80B3-4024-8D3C-065A97D28ADC}" sibTransId="{BF35DE9C-242C-4AF4-8C7F-434656787C46}"/>
    <dgm:cxn modelId="{42494D5B-8292-41F0-B26D-DAA48365C9E2}" type="presOf" srcId="{0C9BB3AF-3EAA-4F30-8435-4B81CABDED0C}" destId="{288A01F6-FC7F-4870-B34D-41DA6D82E7A6}" srcOrd="0" destOrd="0" presId="urn:microsoft.com/office/officeart/2005/8/layout/radial2"/>
    <dgm:cxn modelId="{2C11946F-BD32-4081-AD90-C62A3F2A0925}" type="presOf" srcId="{87C718C1-3D32-4621-9636-61FFC683C9A7}" destId="{7950B1E7-E3AA-4754-A1ED-5EED04B2505F}" srcOrd="0" destOrd="0" presId="urn:microsoft.com/office/officeart/2005/8/layout/radial2"/>
    <dgm:cxn modelId="{3AB187F9-5151-405D-99D5-D8C784A6B577}" type="presOf" srcId="{D885ED21-393D-4BE2-9192-AC4E826F4A38}" destId="{5C95F036-E1DC-456C-B8A2-520585C78C63}" srcOrd="0" destOrd="0" presId="urn:microsoft.com/office/officeart/2005/8/layout/radial2"/>
    <dgm:cxn modelId="{DBEEAEFE-9162-4C7C-B350-46F37CE52170}" type="presOf" srcId="{C9BC5D9F-B8C4-4B37-ADC1-B1EF0FDD9A68}" destId="{B4FB8B8D-3940-4C9D-9538-C802038DCDE2}" srcOrd="0" destOrd="0" presId="urn:microsoft.com/office/officeart/2005/8/layout/radial2"/>
    <dgm:cxn modelId="{F653471C-5EC7-4BCA-9BB1-5E8CDE73AD1C}" srcId="{C9BC5D9F-B8C4-4B37-ADC1-B1EF0FDD9A68}" destId="{0C9BB3AF-3EAA-4F30-8435-4B81CABDED0C}" srcOrd="0" destOrd="0" parTransId="{4AF6023C-F461-4406-9DA4-45C54620C0BC}" sibTransId="{342030F6-3BA7-4C17-A9F1-C9C43C118A5E}"/>
    <dgm:cxn modelId="{6DD89971-D056-4811-9CB7-1A285355C6F9}" srcId="{0C9BB3AF-3EAA-4F30-8435-4B81CABDED0C}" destId="{5E37F34C-96ED-43DD-8124-6CE7A84510A6}" srcOrd="0" destOrd="0" parTransId="{499E41DF-7A56-4116-A0BC-C81A11D1B7DB}" sibTransId="{A1852D8C-966E-4E73-8094-F775F08BD0D8}"/>
    <dgm:cxn modelId="{3D417C6E-4273-43EF-8675-99454CB8C43C}" srcId="{C9BC5D9F-B8C4-4B37-ADC1-B1EF0FDD9A68}" destId="{3FB7D4B5-21FF-465D-8874-8207FD48474F}" srcOrd="2" destOrd="0" parTransId="{0B843545-0E87-4004-A66D-5E7F63B1A51B}" sibTransId="{04BA04BD-7F64-458E-8664-AAF852FF44B8}"/>
    <dgm:cxn modelId="{2CF1739C-BEDB-42FB-A7B5-B23A9699D04F}" srcId="{0C9BB3AF-3EAA-4F30-8435-4B81CABDED0C}" destId="{F518B96A-559A-4512-8525-0ED3CA19257D}" srcOrd="1" destOrd="0" parTransId="{8B010BFF-B600-4D61-855F-BA405AA6E733}" sibTransId="{312DBE2B-3CEF-47A8-8E3A-4E403497122E}"/>
    <dgm:cxn modelId="{6EC8B4F8-CB91-437A-98C2-0DFE3C8853C7}" type="presOf" srcId="{175A6176-5492-4BB2-A17F-B46A05F759CC}" destId="{5676EA15-BAA7-4370-B441-4F5277B0C654}" srcOrd="0" destOrd="0" presId="urn:microsoft.com/office/officeart/2005/8/layout/radial2"/>
    <dgm:cxn modelId="{172A0F71-71CC-4AA1-B2A0-7DC236F7146C}" srcId="{3FB7D4B5-21FF-465D-8874-8207FD48474F}" destId="{C96715FC-B4E1-438F-AE1D-CC5B564D3A0F}" srcOrd="1" destOrd="0" parTransId="{126B3099-696D-4A7B-B10C-EDA73E90EFB8}" sibTransId="{8ECC26D4-73FF-443D-ABB8-7609C6044CD6}"/>
    <dgm:cxn modelId="{4A2E22C7-FB28-4714-A840-75ED57F8738C}" type="presOf" srcId="{0B843545-0E87-4004-A66D-5E7F63B1A51B}" destId="{AE734F9A-1613-472A-8A14-100AB6622AAE}" srcOrd="0" destOrd="0" presId="urn:microsoft.com/office/officeart/2005/8/layout/radial2"/>
    <dgm:cxn modelId="{63CF2312-F9C0-4366-9E8E-68D8FB491A61}" type="presOf" srcId="{F518B96A-559A-4512-8525-0ED3CA19257D}" destId="{EC1CFB4A-4036-4267-A228-D512D75A290C}" srcOrd="0" destOrd="1" presId="urn:microsoft.com/office/officeart/2005/8/layout/radial2"/>
    <dgm:cxn modelId="{0584A7AE-B60D-40F2-AB3E-A050AAFF4756}" type="presOf" srcId="{7638EE7A-A9A4-4E3D-B5CE-B0AC094A90B3}" destId="{7950B1E7-E3AA-4754-A1ED-5EED04B2505F}" srcOrd="0" destOrd="1" presId="urn:microsoft.com/office/officeart/2005/8/layout/radial2"/>
    <dgm:cxn modelId="{85D7C978-AAF7-435A-B4EE-F4AEF8864EFD}" type="presOf" srcId="{5E37F34C-96ED-43DD-8124-6CE7A84510A6}" destId="{EC1CFB4A-4036-4267-A228-D512D75A290C}" srcOrd="0" destOrd="0" presId="urn:microsoft.com/office/officeart/2005/8/layout/radial2"/>
    <dgm:cxn modelId="{7275B162-DF53-4FF6-8BC6-A684C60E2C70}" type="presOf" srcId="{3FB7D4B5-21FF-465D-8874-8207FD48474F}" destId="{8D3039E4-C61F-4E19-8636-5E7DD8255980}" srcOrd="0" destOrd="0" presId="urn:microsoft.com/office/officeart/2005/8/layout/radial2"/>
    <dgm:cxn modelId="{C7F7D319-73FA-4B47-91F1-9250E5EB150F}" type="presOf" srcId="{4AF6023C-F461-4406-9DA4-45C54620C0BC}" destId="{E1F1E2CA-EDDC-4DA0-BBAB-AB1A48FD7A13}" srcOrd="0" destOrd="0" presId="urn:microsoft.com/office/officeart/2005/8/layout/radial2"/>
    <dgm:cxn modelId="{44341E2A-E5E2-4F30-B055-02421E6A8A52}" srcId="{175A6176-5492-4BB2-A17F-B46A05F759CC}" destId="{87C718C1-3D32-4621-9636-61FFC683C9A7}" srcOrd="0" destOrd="0" parTransId="{6BB94A16-7774-42E3-8C2B-34BBB4F90138}" sibTransId="{EDBCE567-4594-4CE4-B937-79A25FD60C8D}"/>
    <dgm:cxn modelId="{AB8DA3B3-7318-43C7-A36C-75E3381CAC8C}" srcId="{3FB7D4B5-21FF-465D-8874-8207FD48474F}" destId="{D885ED21-393D-4BE2-9192-AC4E826F4A38}" srcOrd="0" destOrd="0" parTransId="{73B39DE7-4A06-4E99-A148-A7CD93ED8B65}" sibTransId="{80D7513F-EBE2-4A53-A791-8A2830428678}"/>
    <dgm:cxn modelId="{1638C758-D61F-4675-A8A2-0432450C1384}" type="presOf" srcId="{C96715FC-B4E1-438F-AE1D-CC5B564D3A0F}" destId="{5C95F036-E1DC-456C-B8A2-520585C78C63}" srcOrd="0" destOrd="1" presId="urn:microsoft.com/office/officeart/2005/8/layout/radial2"/>
    <dgm:cxn modelId="{30621118-5A6A-4F52-BB69-F0121A0822D8}" srcId="{175A6176-5492-4BB2-A17F-B46A05F759CC}" destId="{7638EE7A-A9A4-4E3D-B5CE-B0AC094A90B3}" srcOrd="1" destOrd="0" parTransId="{377CCA39-4C71-4BE8-B210-0B1FCD3188F2}" sibTransId="{C1BF52B3-985F-4028-BCDA-20731ADC0AE4}"/>
    <dgm:cxn modelId="{8E373D23-E197-450A-BA9C-DCADF9442C08}" type="presParOf" srcId="{B4FB8B8D-3940-4C9D-9538-C802038DCDE2}" destId="{58C89B65-61FD-4D5D-BC1E-515E820BA2E5}" srcOrd="0" destOrd="0" presId="urn:microsoft.com/office/officeart/2005/8/layout/radial2"/>
    <dgm:cxn modelId="{96AABCB3-594E-4DA6-988E-4EA71B22D437}" type="presParOf" srcId="{58C89B65-61FD-4D5D-BC1E-515E820BA2E5}" destId="{8D2182D6-23BC-4825-A463-95A62212D0BA}" srcOrd="0" destOrd="0" presId="urn:microsoft.com/office/officeart/2005/8/layout/radial2"/>
    <dgm:cxn modelId="{4E403AA6-2344-4B07-B474-46E39058D45F}" type="presParOf" srcId="{8D2182D6-23BC-4825-A463-95A62212D0BA}" destId="{843CB6E6-FE0F-4D39-AFDA-7018F36AD308}" srcOrd="0" destOrd="0" presId="urn:microsoft.com/office/officeart/2005/8/layout/radial2"/>
    <dgm:cxn modelId="{6C0E4FFE-8A9D-4698-B1E3-360EE9197E07}" type="presParOf" srcId="{8D2182D6-23BC-4825-A463-95A62212D0BA}" destId="{FC1E9584-29E1-40CF-80C8-E5F643ABA901}" srcOrd="1" destOrd="0" presId="urn:microsoft.com/office/officeart/2005/8/layout/radial2"/>
    <dgm:cxn modelId="{3D5DCBF7-F39F-44FF-B766-F521CE6AAE6B}" type="presParOf" srcId="{58C89B65-61FD-4D5D-BC1E-515E820BA2E5}" destId="{E1F1E2CA-EDDC-4DA0-BBAB-AB1A48FD7A13}" srcOrd="1" destOrd="0" presId="urn:microsoft.com/office/officeart/2005/8/layout/radial2"/>
    <dgm:cxn modelId="{DC2485F7-1F2F-4D4D-A8B5-460C29956A6E}" type="presParOf" srcId="{58C89B65-61FD-4D5D-BC1E-515E820BA2E5}" destId="{7D4943E0-5656-4168-9127-916639C653D9}" srcOrd="2" destOrd="0" presId="urn:microsoft.com/office/officeart/2005/8/layout/radial2"/>
    <dgm:cxn modelId="{369408B8-9341-42E4-82F2-C8E6EDAAE18B}" type="presParOf" srcId="{7D4943E0-5656-4168-9127-916639C653D9}" destId="{288A01F6-FC7F-4870-B34D-41DA6D82E7A6}" srcOrd="0" destOrd="0" presId="urn:microsoft.com/office/officeart/2005/8/layout/radial2"/>
    <dgm:cxn modelId="{31FAAF11-A3BF-49FD-B24E-4B6C533B5921}" type="presParOf" srcId="{7D4943E0-5656-4168-9127-916639C653D9}" destId="{EC1CFB4A-4036-4267-A228-D512D75A290C}" srcOrd="1" destOrd="0" presId="urn:microsoft.com/office/officeart/2005/8/layout/radial2"/>
    <dgm:cxn modelId="{552032F9-C7EC-42FC-B327-E64772CABEA1}" type="presParOf" srcId="{58C89B65-61FD-4D5D-BC1E-515E820BA2E5}" destId="{4E6F89FC-BBDD-4884-AEFA-DF4A6F3BAF4C}" srcOrd="3" destOrd="0" presId="urn:microsoft.com/office/officeart/2005/8/layout/radial2"/>
    <dgm:cxn modelId="{32282A4F-152D-47FB-AD46-203ADBF5E376}" type="presParOf" srcId="{58C89B65-61FD-4D5D-BC1E-515E820BA2E5}" destId="{015B1400-92A5-4827-857D-F2F2071E3A62}" srcOrd="4" destOrd="0" presId="urn:microsoft.com/office/officeart/2005/8/layout/radial2"/>
    <dgm:cxn modelId="{1F77A1D8-A2CE-4908-BC97-AC1A15433A9F}" type="presParOf" srcId="{015B1400-92A5-4827-857D-F2F2071E3A62}" destId="{5676EA15-BAA7-4370-B441-4F5277B0C654}" srcOrd="0" destOrd="0" presId="urn:microsoft.com/office/officeart/2005/8/layout/radial2"/>
    <dgm:cxn modelId="{70A3FBDB-BC1A-41C7-AD15-B387630E8FA7}" type="presParOf" srcId="{015B1400-92A5-4827-857D-F2F2071E3A62}" destId="{7950B1E7-E3AA-4754-A1ED-5EED04B2505F}" srcOrd="1" destOrd="0" presId="urn:microsoft.com/office/officeart/2005/8/layout/radial2"/>
    <dgm:cxn modelId="{1CB222F6-AA21-43A3-90D5-88DFC19F0D35}" type="presParOf" srcId="{58C89B65-61FD-4D5D-BC1E-515E820BA2E5}" destId="{AE734F9A-1613-472A-8A14-100AB6622AAE}" srcOrd="5" destOrd="0" presId="urn:microsoft.com/office/officeart/2005/8/layout/radial2"/>
    <dgm:cxn modelId="{93F1E710-1A9E-49F6-8233-5B8852253CD2}" type="presParOf" srcId="{58C89B65-61FD-4D5D-BC1E-515E820BA2E5}" destId="{4E64E85A-3F38-41C7-84FA-F7BA5E73D1F6}" srcOrd="6" destOrd="0" presId="urn:microsoft.com/office/officeart/2005/8/layout/radial2"/>
    <dgm:cxn modelId="{D8574A2E-0AD1-40BA-ACF7-0126945EA871}" type="presParOf" srcId="{4E64E85A-3F38-41C7-84FA-F7BA5E73D1F6}" destId="{8D3039E4-C61F-4E19-8636-5E7DD8255980}" srcOrd="0" destOrd="0" presId="urn:microsoft.com/office/officeart/2005/8/layout/radial2"/>
    <dgm:cxn modelId="{A4178D92-2904-4296-93D5-19A10576B5A6}" type="presParOf" srcId="{4E64E85A-3F38-41C7-84FA-F7BA5E73D1F6}" destId="{5C95F036-E1DC-456C-B8A2-520585C78C6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34F9A-1613-472A-8A14-100AB6622AAE}">
      <dsp:nvSpPr>
        <dsp:cNvPr id="0" name=""/>
        <dsp:cNvSpPr/>
      </dsp:nvSpPr>
      <dsp:spPr>
        <a:xfrm rot="2205037">
          <a:off x="2615022" y="3893135"/>
          <a:ext cx="1023517" cy="56777"/>
        </a:xfrm>
        <a:custGeom>
          <a:avLst/>
          <a:gdLst/>
          <a:ahLst/>
          <a:cxnLst/>
          <a:rect l="0" t="0" r="0" b="0"/>
          <a:pathLst>
            <a:path>
              <a:moveTo>
                <a:pt x="0" y="28388"/>
              </a:moveTo>
              <a:lnTo>
                <a:pt x="1023517" y="2838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F89FC-BBDD-4884-AEFA-DF4A6F3BAF4C}">
      <dsp:nvSpPr>
        <dsp:cNvPr id="0" name=""/>
        <dsp:cNvSpPr/>
      </dsp:nvSpPr>
      <dsp:spPr>
        <a:xfrm rot="21548789">
          <a:off x="2716701" y="2849595"/>
          <a:ext cx="602491" cy="56777"/>
        </a:xfrm>
        <a:custGeom>
          <a:avLst/>
          <a:gdLst/>
          <a:ahLst/>
          <a:cxnLst/>
          <a:rect l="0" t="0" r="0" b="0"/>
          <a:pathLst>
            <a:path>
              <a:moveTo>
                <a:pt x="0" y="28388"/>
              </a:moveTo>
              <a:lnTo>
                <a:pt x="602491" y="2838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1E2CA-EDDC-4DA0-BBAB-AB1A48FD7A13}">
      <dsp:nvSpPr>
        <dsp:cNvPr id="0" name=""/>
        <dsp:cNvSpPr/>
      </dsp:nvSpPr>
      <dsp:spPr>
        <a:xfrm rot="19481313">
          <a:off x="2594760" y="1803641"/>
          <a:ext cx="1325976" cy="56777"/>
        </a:xfrm>
        <a:custGeom>
          <a:avLst/>
          <a:gdLst/>
          <a:ahLst/>
          <a:cxnLst/>
          <a:rect l="0" t="0" r="0" b="0"/>
          <a:pathLst>
            <a:path>
              <a:moveTo>
                <a:pt x="0" y="28388"/>
              </a:moveTo>
              <a:lnTo>
                <a:pt x="1325976" y="2838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E9584-29E1-40CF-80C8-E5F643ABA901}">
      <dsp:nvSpPr>
        <dsp:cNvPr id="0" name=""/>
        <dsp:cNvSpPr/>
      </dsp:nvSpPr>
      <dsp:spPr>
        <a:xfrm>
          <a:off x="71434" y="1143013"/>
          <a:ext cx="2460286" cy="22747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A01F6-FC7F-4870-B34D-41DA6D82E7A6}">
      <dsp:nvSpPr>
        <dsp:cNvPr id="0" name=""/>
        <dsp:cNvSpPr/>
      </dsp:nvSpPr>
      <dsp:spPr>
        <a:xfrm>
          <a:off x="3571892" y="71442"/>
          <a:ext cx="1969278" cy="168121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Дальний Восток</a:t>
          </a:r>
          <a:endParaRPr lang="ru-RU" sz="2000" b="1" kern="1200" dirty="0"/>
        </a:p>
      </dsp:txBody>
      <dsp:txXfrm>
        <a:off x="3860286" y="317650"/>
        <a:ext cx="1392490" cy="1188800"/>
      </dsp:txXfrm>
    </dsp:sp>
    <dsp:sp modelId="{EC1CFB4A-4036-4267-A228-D512D75A290C}">
      <dsp:nvSpPr>
        <dsp:cNvPr id="0" name=""/>
        <dsp:cNvSpPr/>
      </dsp:nvSpPr>
      <dsp:spPr>
        <a:xfrm>
          <a:off x="5306349" y="71442"/>
          <a:ext cx="2953918" cy="1681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Китай, Корейский </a:t>
          </a:r>
          <a:r>
            <a:rPr lang="ru-RU" sz="2000" kern="1200" dirty="0" smtClean="0"/>
            <a:t>полуостров,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Французский Индокитай</a:t>
          </a:r>
          <a:endParaRPr lang="ru-RU" sz="2000" kern="1200" dirty="0"/>
        </a:p>
      </dsp:txBody>
      <dsp:txXfrm>
        <a:off x="5306349" y="71442"/>
        <a:ext cx="2953918" cy="1681216"/>
      </dsp:txXfrm>
    </dsp:sp>
    <dsp:sp modelId="{5676EA15-BAA7-4370-B441-4F5277B0C654}">
      <dsp:nvSpPr>
        <dsp:cNvPr id="0" name=""/>
        <dsp:cNvSpPr/>
      </dsp:nvSpPr>
      <dsp:spPr>
        <a:xfrm>
          <a:off x="3318991" y="2038012"/>
          <a:ext cx="2012874" cy="164098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Юго-Восточная Азия</a:t>
          </a:r>
          <a:endParaRPr lang="ru-RU" sz="1800" b="1" kern="1200" dirty="0"/>
        </a:p>
      </dsp:txBody>
      <dsp:txXfrm>
        <a:off x="3613770" y="2278329"/>
        <a:ext cx="1423316" cy="1160352"/>
      </dsp:txXfrm>
    </dsp:sp>
    <dsp:sp modelId="{7950B1E7-E3AA-4754-A1ED-5EED04B2505F}">
      <dsp:nvSpPr>
        <dsp:cNvPr id="0" name=""/>
        <dsp:cNvSpPr/>
      </dsp:nvSpPr>
      <dsp:spPr>
        <a:xfrm>
          <a:off x="5042550" y="2038012"/>
          <a:ext cx="3019311" cy="164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Таиланд, Бирма,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Малайя, Голландская Ост-Индия</a:t>
          </a:r>
          <a:endParaRPr lang="ru-RU" sz="2000" kern="1200" dirty="0"/>
        </a:p>
      </dsp:txBody>
      <dsp:txXfrm>
        <a:off x="5042550" y="2038012"/>
        <a:ext cx="3019311" cy="1640986"/>
      </dsp:txXfrm>
    </dsp:sp>
    <dsp:sp modelId="{8D3039E4-C61F-4E19-8636-5E7DD8255980}">
      <dsp:nvSpPr>
        <dsp:cNvPr id="0" name=""/>
        <dsp:cNvSpPr/>
      </dsp:nvSpPr>
      <dsp:spPr>
        <a:xfrm>
          <a:off x="3221412" y="4011089"/>
          <a:ext cx="2091553" cy="152407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Тихий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океан</a:t>
          </a:r>
          <a:endParaRPr lang="ru-RU" sz="2000" b="1" kern="1200" dirty="0"/>
        </a:p>
      </dsp:txBody>
      <dsp:txXfrm>
        <a:off x="3527713" y="4234284"/>
        <a:ext cx="1478951" cy="1077682"/>
      </dsp:txXfrm>
    </dsp:sp>
    <dsp:sp modelId="{5C95F036-E1DC-456C-B8A2-520585C78C63}">
      <dsp:nvSpPr>
        <dsp:cNvPr id="0" name=""/>
        <dsp:cNvSpPr/>
      </dsp:nvSpPr>
      <dsp:spPr>
        <a:xfrm>
          <a:off x="4925300" y="4011089"/>
          <a:ext cx="3137330" cy="152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Папуа, Новая Гвинея, </a:t>
          </a:r>
          <a:r>
            <a:rPr lang="ru-RU" sz="2000" kern="1200" dirty="0" err="1" smtClean="0"/>
            <a:t>Филиппиы</a:t>
          </a:r>
          <a:r>
            <a:rPr lang="ru-RU" sz="2000" kern="1200" dirty="0" smtClean="0"/>
            <a:t>, 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Соломоновы острова, Маршалловы острова, Марианские острова</a:t>
          </a:r>
          <a:endParaRPr lang="ru-RU" sz="2000" kern="1200" dirty="0"/>
        </a:p>
      </dsp:txBody>
      <dsp:txXfrm>
        <a:off x="4925300" y="4011089"/>
        <a:ext cx="3137330" cy="152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266C92-1009-4CD0-8AC2-108D7DF2CF19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DF5848-FE7E-4775-8358-AD3694A0A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08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C9D7-D130-43D1-A25B-757693FC06BD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5F2D-D454-4C7A-991C-C7A61C799D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35CC-50A8-416D-A326-CC5171E74F8D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89AE-A8DA-472D-83FF-D34971973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98FC-A5B0-4536-B2C3-66A0219340F7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DDC8-26EC-4416-9D4F-BA4DF364D7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80C0-E667-4DD1-85A5-7EA5D2F3A9A0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B2E2-B82C-4190-91C1-7D8854B476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5CAA-B6DE-4A4B-806D-5DA37AF10BEE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90DB-469A-4A2C-96BC-D735416F13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55CF-2A73-450A-B876-EF14385E7790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9EFF-8E02-4853-A573-ED95F034E4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74A7-CC69-41C9-9AA7-8BDA209BA40C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6EBA-2B5E-4ECB-A6C7-5FABE4EBF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96E6-20C5-42DC-97E4-A55883A73EC7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F9A9-955A-40DF-A379-2968D9AFC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4CC4-475F-4C9C-B9B8-1C211D75E395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1937-C0B8-4001-94E8-ECAA9A9B9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174D-76FD-4B8B-BC38-F1451163D347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1F7D-F4B6-481D-89FD-49CAD2E913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2F7C-E4B2-4AD3-8021-913C0BA78DC3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A487-2CFD-4259-840E-816B21B162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B00D4-C7A6-4464-8F1B-B234522D349D}" type="datetimeFigureOut">
              <a:rPr lang="ru-RU"/>
              <a:pPr>
                <a:defRPr/>
              </a:pPr>
              <a:t>12.10.2015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A3CEEF-FA40-4A0C-A8A7-6DBB66465B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a\Desktop\2&#1084;&#1080;&#1088;.&#1074;\zhuravl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Lena\Desktop\2&#1084;&#1080;&#1088;.&#1074;\metronom2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Lena\Desktop\2&#1084;&#1080;&#1088;.&#1074;\&#1085;&#1072;&#1096;&#1077;&#1089;&#1090;&#1074;&#1080;&#1077;%202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Лена\Рабочий стол\вов на дв\3Без имени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42938"/>
            <a:ext cx="5429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500306"/>
            <a:ext cx="7858180" cy="31861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Окончанию Второй мировой войны посвящается...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0" y="5715000"/>
            <a:ext cx="3602038" cy="966788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endParaRPr lang="ru-RU" sz="1900" b="1" dirty="0" smtClean="0"/>
          </a:p>
        </p:txBody>
      </p:sp>
      <p:pic>
        <p:nvPicPr>
          <p:cNvPr id="14340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825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hurav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72375" y="1357313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Лена\Рабочий стол\вов на дв\хирасима инагас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920757" cy="2528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7772400" cy="3000375"/>
          </a:xfrm>
        </p:spPr>
        <p:txBody>
          <a:bodyPr/>
          <a:lstStyle/>
          <a:p>
            <a:pPr algn="ctr"/>
            <a:r>
              <a:rPr lang="ru-RU" sz="3200" smtClean="0"/>
              <a:t>  </a:t>
            </a:r>
            <a:r>
              <a:rPr lang="ru-RU" sz="2800" smtClean="0"/>
              <a:t>Ядерная бомбардировка японских городов Хиросима  и Нагасаки  унесла жизни более чем </a:t>
            </a:r>
            <a:r>
              <a:rPr lang="ru-RU" sz="2800" smtClean="0">
                <a:solidFill>
                  <a:srgbClr val="FF0000"/>
                </a:solidFill>
              </a:rPr>
              <a:t>250 тысяч человек. 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Это были самые большие потери за всю историю человечества.</a:t>
            </a:r>
          </a:p>
        </p:txBody>
      </p:sp>
      <p:pic>
        <p:nvPicPr>
          <p:cNvPr id="34819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88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C:\Documents and Settings\Лена\Рабочий стол\вов на дв\хиросим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857500"/>
            <a:ext cx="36210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Лена\Рабочий стол\вов на дв\100po100-ru_20070308_619x483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3570569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7772400" cy="142876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В этих японских городах даже не было военных объектов. </a:t>
            </a:r>
            <a:r>
              <a:rPr lang="ru-RU" sz="3200" i="1" dirty="0" smtClean="0">
                <a:solidFill>
                  <a:srgbClr val="FF0000"/>
                </a:solidFill>
              </a:rPr>
              <a:t>Большинство погибших - дети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35845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88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Лена\Рабочий стол\вов на дв\100po100-ru_20070308_239x352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786058"/>
            <a:ext cx="237673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ена\Рабочий стол\вов на дв\тени от людей на мост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4357718" cy="3308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866" name="Текст 2"/>
          <p:cNvSpPr>
            <a:spLocks noGrp="1"/>
          </p:cNvSpPr>
          <p:nvPr>
            <p:ph type="body" idx="1"/>
          </p:nvPr>
        </p:nvSpPr>
        <p:spPr>
          <a:xfrm>
            <a:off x="571500" y="428625"/>
            <a:ext cx="7772400" cy="1509713"/>
          </a:xfrm>
        </p:spPr>
        <p:txBody>
          <a:bodyPr/>
          <a:lstStyle/>
          <a:p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   Рядом с эпицентром взрыва температура была такой силы, что большая часть живых существ была </a:t>
            </a:r>
            <a:r>
              <a:rPr lang="ru-RU" sz="3200" smtClean="0">
                <a:solidFill>
                  <a:srgbClr val="FF0000"/>
                </a:solidFill>
              </a:rPr>
              <a:t>моментально превращена в пар. </a:t>
            </a:r>
          </a:p>
          <a:p>
            <a:r>
              <a:rPr lang="ru-RU" sz="3200" smtClean="0"/>
              <a:t>   </a:t>
            </a:r>
          </a:p>
        </p:txBody>
      </p:sp>
      <p:pic>
        <p:nvPicPr>
          <p:cNvPr id="36867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88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Лена\Рабочий стол\вов на дв\часы остановились в 8.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2759580" cy="21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Documents and Settings\Лена\Рабочий стол\вов на дв\100po100-ru_20070308_400x294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86214" cy="278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>
          <a:xfrm>
            <a:off x="785813" y="285750"/>
            <a:ext cx="7929562" cy="3071813"/>
          </a:xfrm>
        </p:spPr>
        <p:txBody>
          <a:bodyPr/>
          <a:lstStyle/>
          <a:p>
            <a:r>
              <a:rPr lang="ru-RU" sz="2800" smtClean="0"/>
              <a:t>    Тени на парапетах от людей, отпечатались даже в полумиле к юго-востоку от эпицентра на мосту Ярозуйо. Все что осталось от людей в Хиросиме, сидящих на камнях, которые не оплавились – </a:t>
            </a:r>
            <a:r>
              <a:rPr lang="ru-RU" sz="2800" b="1" i="1" smtClean="0">
                <a:solidFill>
                  <a:srgbClr val="FF0000"/>
                </a:solidFill>
              </a:rPr>
              <a:t>это горстки черных теней</a:t>
            </a:r>
            <a:r>
              <a:rPr lang="ru-RU" sz="3200" b="1" i="1" smtClean="0">
                <a:solidFill>
                  <a:srgbClr val="FF0000"/>
                </a:solidFill>
              </a:rPr>
              <a:t>.</a:t>
            </a:r>
          </a:p>
          <a:p>
            <a:endParaRPr lang="ru-RU" smtClean="0"/>
          </a:p>
        </p:txBody>
      </p:sp>
      <p:pic>
        <p:nvPicPr>
          <p:cNvPr id="37892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825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Лена\Рабочий стол\вов на дв\100po100-ru_20070308_350x27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00306"/>
            <a:ext cx="333375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285750" y="428625"/>
            <a:ext cx="7772400" cy="1509713"/>
          </a:xfrm>
        </p:spPr>
        <p:txBody>
          <a:bodyPr/>
          <a:lstStyle/>
          <a:p>
            <a:r>
              <a:rPr lang="ru-RU" sz="2800" smtClean="0"/>
              <a:t>     Женщины, мужчины и дети, застигнутые взрывом врасплох во время обыкновенного рабочего дня, были </a:t>
            </a:r>
            <a:r>
              <a:rPr lang="ru-RU" sz="2800" b="1" i="1" smtClean="0">
                <a:solidFill>
                  <a:srgbClr val="FF0000"/>
                </a:solidFill>
              </a:rPr>
              <a:t>умерщвлены страшным образом</a:t>
            </a:r>
            <a:r>
              <a:rPr lang="ru-RU" sz="2800" smtClean="0"/>
              <a:t>. Их внутренние органы моментально сварились, кости от страшной жары превратились в твердый уголь.</a:t>
            </a:r>
          </a:p>
        </p:txBody>
      </p:sp>
      <p:pic>
        <p:nvPicPr>
          <p:cNvPr id="38915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88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Лена\Рабочий стол\вов на дв\100po100-ru_20070308_350x185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00504"/>
            <a:ext cx="3333750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Лена\Рабочий стол\вов на дв\11271406_pamyatnik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34"/>
            <a:ext cx="2790825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962" name="Текст 2"/>
          <p:cNvSpPr>
            <a:spLocks noGrp="1"/>
          </p:cNvSpPr>
          <p:nvPr>
            <p:ph type="body" idx="1"/>
          </p:nvPr>
        </p:nvSpPr>
        <p:spPr>
          <a:xfrm>
            <a:off x="285750" y="285750"/>
            <a:ext cx="7772400" cy="1509713"/>
          </a:xfrm>
        </p:spPr>
        <p:txBody>
          <a:bodyPr/>
          <a:lstStyle/>
          <a:p>
            <a:r>
              <a:rPr lang="ru-RU" sz="3200" smtClean="0"/>
              <a:t>      </a:t>
            </a:r>
            <a:r>
              <a:rPr lang="ru-RU" sz="3200" b="1" i="1" smtClean="0">
                <a:solidFill>
                  <a:srgbClr val="FF0000"/>
                </a:solidFill>
              </a:rPr>
              <a:t>День Хиросимы </a:t>
            </a:r>
            <a:r>
              <a:rPr lang="ru-RU" sz="3200" smtClean="0"/>
              <a:t>стал отмечаться международным сообществом как </a:t>
            </a:r>
            <a:r>
              <a:rPr lang="ru-RU" sz="3200" b="1" i="1" smtClean="0">
                <a:solidFill>
                  <a:srgbClr val="FF0000"/>
                </a:solidFill>
              </a:rPr>
              <a:t>Всемирный день </a:t>
            </a:r>
            <a:r>
              <a:rPr lang="ru-RU" sz="3200" smtClean="0"/>
              <a:t>борьбы за запрещение ядерного оружия</a:t>
            </a:r>
          </a:p>
        </p:txBody>
      </p:sp>
      <p:pic>
        <p:nvPicPr>
          <p:cNvPr id="4" name="Picture 3" descr="C:\Documents and Settings\Лена\Рабочий стол\вов на дв\бумажные журавл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00240"/>
            <a:ext cx="2428892" cy="323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Лена\Рабочий стол\вов на дв\17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86125"/>
            <a:ext cx="407193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357188"/>
            <a:ext cx="7843838" cy="2938462"/>
          </a:xfrm>
        </p:spPr>
        <p:txBody>
          <a:bodyPr/>
          <a:lstStyle/>
          <a:p>
            <a:r>
              <a:rPr lang="ru-RU" sz="2800" b="1" i="1" smtClean="0"/>
              <a:t>      </a:t>
            </a:r>
          </a:p>
          <a:p>
            <a:r>
              <a:rPr lang="ru-RU" sz="2800" b="1" i="1" smtClean="0"/>
              <a:t>      В результате ожесточенных боев советские солдаты справились с 3- миллионной Квантунской армией </a:t>
            </a:r>
            <a:r>
              <a:rPr lang="ru-RU" sz="2800" b="1" i="1" smtClean="0">
                <a:solidFill>
                  <a:srgbClr val="FF0000"/>
                </a:solidFill>
              </a:rPr>
              <a:t>за 24 дня</a:t>
            </a:r>
            <a:r>
              <a:rPr lang="ru-RU" sz="2800" b="1" i="1" smtClean="0"/>
              <a:t>. Во время  сражений </a:t>
            </a:r>
            <a:r>
              <a:rPr lang="ru-RU" sz="2800" b="1" i="1" smtClean="0">
                <a:solidFill>
                  <a:srgbClr val="FF0000"/>
                </a:solidFill>
              </a:rPr>
              <a:t>погибло более 8 тысяч и ранено более 22 тысяч </a:t>
            </a:r>
            <a:r>
              <a:rPr lang="ru-RU" sz="2800" b="1" i="1" smtClean="0"/>
              <a:t>советских солдат и офицеров. </a:t>
            </a:r>
            <a:endParaRPr lang="ru-RU" sz="2800" smtClean="0"/>
          </a:p>
        </p:txBody>
      </p:sp>
      <p:pic>
        <p:nvPicPr>
          <p:cNvPr id="41987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88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Лена\Мои документы\ВОВ\солда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3047997" cy="228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Documents and Settings\Лена\Рабочий стол\победа\победа1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00438"/>
            <a:ext cx="4543425" cy="3057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285750"/>
            <a:ext cx="7772400" cy="2571750"/>
          </a:xfrm>
        </p:spPr>
        <p:txBody>
          <a:bodyPr/>
          <a:lstStyle/>
          <a:p>
            <a:pPr algn="ctr"/>
            <a:r>
              <a:rPr lang="ru-RU" sz="3200" b="1" i="1" smtClean="0"/>
              <a:t>   </a:t>
            </a:r>
            <a:r>
              <a:rPr lang="ru-RU" sz="3200" b="1" i="1" smtClean="0">
                <a:solidFill>
                  <a:srgbClr val="FF0000"/>
                </a:solidFill>
              </a:rPr>
              <a:t>  </a:t>
            </a:r>
            <a:r>
              <a:rPr lang="ru-RU" sz="3200" b="1" i="1" smtClean="0"/>
              <a:t>Ценой нечеловеческих усилий советские солдаты не только </a:t>
            </a:r>
            <a:r>
              <a:rPr lang="ru-RU" sz="3200" b="1" i="1" smtClean="0">
                <a:solidFill>
                  <a:srgbClr val="FF0000"/>
                </a:solidFill>
              </a:rPr>
              <a:t>отстояли Родину, но и избавили мир от фашизма, </a:t>
            </a:r>
            <a:r>
              <a:rPr lang="ru-RU" sz="3200" b="1" i="1" smtClean="0"/>
              <a:t>подарили возможность жить и творить на всей земле.</a:t>
            </a:r>
            <a:endParaRPr lang="ru-RU" sz="3200" smtClean="0"/>
          </a:p>
          <a:p>
            <a:endParaRPr lang="ru-RU" smtClean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571500"/>
            <a:ext cx="7772400" cy="3214688"/>
          </a:xfrm>
        </p:spPr>
        <p:txBody>
          <a:bodyPr/>
          <a:lstStyle/>
          <a:p>
            <a:pPr algn="ctr"/>
            <a:r>
              <a:rPr lang="ru-RU" sz="2400" b="1" i="1" smtClean="0"/>
              <a:t>   </a:t>
            </a:r>
            <a:r>
              <a:rPr lang="ru-RU" sz="3200" b="1" i="1" smtClean="0"/>
              <a:t>Вторая мировая  - суровая и кровопролитная война, которая закончилась </a:t>
            </a:r>
            <a:r>
              <a:rPr lang="ru-RU" sz="3200" b="1" i="1" smtClean="0">
                <a:solidFill>
                  <a:srgbClr val="FF0000"/>
                </a:solidFill>
              </a:rPr>
              <a:t>на Дальнем Востоке</a:t>
            </a:r>
            <a:r>
              <a:rPr lang="ru-RU" sz="3200" b="1" i="1" smtClean="0"/>
              <a:t>, когда была одержана </a:t>
            </a:r>
            <a:r>
              <a:rPr lang="ru-RU" sz="3200" b="1" i="1" smtClean="0">
                <a:solidFill>
                  <a:srgbClr val="FF0000"/>
                </a:solidFill>
              </a:rPr>
              <a:t>победа над Японией </a:t>
            </a:r>
            <a:r>
              <a:rPr lang="ru-RU" sz="3200" b="1" i="1" smtClean="0"/>
              <a:t>– последним союзником фашистской Германии.</a:t>
            </a:r>
            <a:endParaRPr lang="ru-RU" sz="3200" smtClean="0"/>
          </a:p>
        </p:txBody>
      </p:sp>
      <p:pic>
        <p:nvPicPr>
          <p:cNvPr id="4403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88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Лена\Мои документы\ВОВ\медальза победу над японией\медаль за победу над японией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2576528" cy="2983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Лена\Мои документы\ВОВ\стих4_files\1db6da8049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Текст 2"/>
          <p:cNvSpPr>
            <a:spLocks noGrp="1"/>
          </p:cNvSpPr>
          <p:nvPr>
            <p:ph type="body" idx="1"/>
          </p:nvPr>
        </p:nvSpPr>
        <p:spPr>
          <a:xfrm>
            <a:off x="857250" y="0"/>
            <a:ext cx="7772400" cy="1509713"/>
          </a:xfrm>
        </p:spPr>
        <p:txBody>
          <a:bodyPr/>
          <a:lstStyle/>
          <a:p>
            <a:pPr algn="ctr"/>
            <a:r>
              <a:rPr lang="ru-RU" sz="3200" b="1" i="1" smtClean="0"/>
              <a:t>Немного осталось из тех, кто в боях</a:t>
            </a:r>
            <a:br>
              <a:rPr lang="ru-RU" sz="3200" b="1" i="1" smtClean="0"/>
            </a:br>
            <a:r>
              <a:rPr lang="ru-RU" sz="3200" b="1" i="1" smtClean="0"/>
              <a:t>Прошли до Берлина полсвета -</a:t>
            </a:r>
            <a:br>
              <a:rPr lang="ru-RU" sz="3200" b="1" i="1" smtClean="0"/>
            </a:br>
            <a:r>
              <a:rPr lang="ru-RU" sz="3200" b="1" i="1" smtClean="0"/>
              <a:t>В мороз и пургу, через горе и страх.</a:t>
            </a:r>
            <a:br>
              <a:rPr lang="ru-RU" sz="3200" b="1" i="1" smtClean="0"/>
            </a:br>
            <a:r>
              <a:rPr lang="ru-RU" sz="3200" b="1" i="1" smtClean="0"/>
              <a:t>Пусть </a:t>
            </a:r>
            <a:r>
              <a:rPr lang="ru-RU" sz="3200" b="1" i="1" smtClean="0">
                <a:solidFill>
                  <a:srgbClr val="FF0000"/>
                </a:solidFill>
              </a:rPr>
              <a:t>помнят</a:t>
            </a:r>
            <a:r>
              <a:rPr lang="ru-RU" sz="3200" b="1" i="1" smtClean="0"/>
              <a:t> живые про это.</a:t>
            </a:r>
            <a:endParaRPr lang="ru-RU" sz="3200" smtClean="0"/>
          </a:p>
        </p:txBody>
      </p:sp>
      <p:pic>
        <p:nvPicPr>
          <p:cNvPr id="45059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88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etrono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43813" y="55721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91063"/>
            <a:ext cx="4286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92" cy="114298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ln/>
                <a:solidFill>
                  <a:srgbClr val="FF0000"/>
                </a:solidFill>
                <a:effectLst/>
              </a:rPr>
              <a:t>1 сентября 1939 –2 сентября 1945</a:t>
            </a:r>
            <a:endParaRPr lang="ru-RU" sz="440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143000"/>
            <a:ext cx="5643562" cy="4857750"/>
          </a:xfrm>
        </p:spPr>
        <p:txBody>
          <a:bodyPr/>
          <a:lstStyle/>
          <a:p>
            <a:pPr algn="ctr"/>
            <a:r>
              <a:rPr lang="ru-RU" sz="3200" smtClean="0"/>
              <a:t>    </a:t>
            </a:r>
            <a:r>
              <a:rPr lang="ru-RU" sz="2800" smtClean="0"/>
              <a:t>Вторая мировая война – крупнейшая война в истории человечества.</a:t>
            </a:r>
          </a:p>
          <a:p>
            <a:r>
              <a:rPr lang="ru-RU" sz="2800" smtClean="0"/>
              <a:t>   В этой  войне участвовало </a:t>
            </a:r>
            <a:r>
              <a:rPr lang="ru-RU" sz="2800" smtClean="0">
                <a:solidFill>
                  <a:srgbClr val="FF0000"/>
                </a:solidFill>
              </a:rPr>
              <a:t>62</a:t>
            </a:r>
            <a:r>
              <a:rPr lang="ru-RU" sz="2800" smtClean="0"/>
              <a:t> государства из </a:t>
            </a:r>
            <a:r>
              <a:rPr lang="ru-RU" sz="2800" smtClean="0">
                <a:solidFill>
                  <a:srgbClr val="FF0000"/>
                </a:solidFill>
              </a:rPr>
              <a:t>73</a:t>
            </a:r>
            <a:r>
              <a:rPr lang="ru-RU" sz="2800" smtClean="0"/>
              <a:t>, существовавших на тот момент. Боевые действия велись на территории </a:t>
            </a:r>
            <a:r>
              <a:rPr lang="ru-RU" sz="2800" smtClean="0">
                <a:solidFill>
                  <a:srgbClr val="FF0000"/>
                </a:solidFill>
              </a:rPr>
              <a:t>трёх континентов</a:t>
            </a:r>
            <a:r>
              <a:rPr lang="ru-RU" sz="2800" smtClean="0"/>
              <a:t> и в водах четырёх океанов.</a:t>
            </a:r>
          </a:p>
        </p:txBody>
      </p:sp>
      <p:pic>
        <p:nvPicPr>
          <p:cNvPr id="2050" name="Picture 2" descr="C:\Documents and Settings\Лена\Рабочий стол\вов на дв\320px-Infobox_image_for_WWII (5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306358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3266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rgbClr val="FF0000"/>
                </a:solidFill>
              </a:rPr>
              <a:t>Викторина</a:t>
            </a:r>
            <a:endParaRPr lang="ru-RU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329613" cy="546735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Назовите хронологические рамки Второй мировой войны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Сколько государств принимало участие во второй мировой войне?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Какое количество континентов и океанов были задействованы в военных  действиях?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Какие государства входили в антигитлеровскую коалицию?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Какие государства составляли нацистский блок 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Когда был подписан первый акт о капитуляции Германии? Кто из военачальников участвовал в его подписании?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dirty="0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857620" y="1214422"/>
            <a:ext cx="3214710" cy="5000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01.09.1939 - 02.09.1945 гг.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14744" y="2000240"/>
            <a:ext cx="2286016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62 государства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429388" y="2571744"/>
            <a:ext cx="2286016" cy="64294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 континента,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 океана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488" y="3643314"/>
            <a:ext cx="5000660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СССР, Великобритания, Франция, США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3108" y="4500570"/>
            <a:ext cx="6072230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Германия, Италия, Японская империя, Болгария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29058" y="5715016"/>
            <a:ext cx="4214842" cy="64294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7 мая 1945г. Генералы Йодль, Смит, Суслопаров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401050" cy="575310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7"/>
              <a:defRPr/>
            </a:pPr>
            <a:r>
              <a:rPr lang="ru-RU" dirty="0" smtClean="0"/>
              <a:t>Когда был подписан акт о безоговорочной капитуляции Германии? Кто из военачальников  участвовал в его подписании?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7"/>
              <a:defRPr/>
            </a:pPr>
            <a:r>
              <a:rPr lang="ru-RU" dirty="0" smtClean="0"/>
              <a:t>С какого года ведутся военные действия на дальнем Востоке? Когда ни стали частью Второй мировой войны?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7"/>
              <a:defRPr/>
            </a:pPr>
            <a:r>
              <a:rPr lang="ru-RU" dirty="0" smtClean="0"/>
              <a:t>Какое государство стало главным противником антигитлеровской коалиции на Дальнем Востоке?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7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7"/>
              <a:defRPr/>
            </a:pPr>
            <a:r>
              <a:rPr lang="ru-RU" dirty="0" smtClean="0"/>
              <a:t>Когда и на какие города Японии были сброшены атомные бомбы?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7"/>
              <a:defRPr/>
            </a:pPr>
            <a:r>
              <a:rPr lang="ru-RU" dirty="0" smtClean="0"/>
              <a:t> В разгроме какой армии принимали участие советские солдаты на дальнем Востоке? Каковы потери СССР в этом регионе?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7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857752" y="714356"/>
            <a:ext cx="3786214" cy="78581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9 мая 1945г. Маршал Г.Жуков,  фельдмаршал </a:t>
            </a:r>
            <a:r>
              <a:rPr lang="ru-RU" b="1" dirty="0" err="1"/>
              <a:t>В.Кейтель</a:t>
            </a:r>
            <a:r>
              <a:rPr lang="ru-RU" b="1" dirty="0"/>
              <a:t>.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86182" y="2500306"/>
            <a:ext cx="2286016" cy="35719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1937г, с 1941г</a:t>
            </a:r>
            <a:r>
              <a:rPr lang="ru-RU" dirty="0"/>
              <a:t>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000496" y="4429132"/>
            <a:ext cx="4071966" cy="5000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6 и 9 августа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1945, Хиросима, Нагасаки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429124" y="5715016"/>
            <a:ext cx="4214842" cy="8572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Квантунской</a:t>
            </a:r>
            <a:r>
              <a:rPr lang="ru-RU" b="1" dirty="0"/>
              <a:t> армией</a:t>
            </a:r>
            <a:r>
              <a:rPr lang="ru-RU" b="1" dirty="0">
                <a:solidFill>
                  <a:schemeClr val="tx1"/>
                </a:solidFill>
              </a:rPr>
              <a:t>, погибло более 8 тысяч и ранено более 22 тысяч  человек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715008" y="3643314"/>
            <a:ext cx="2643206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Японская империя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772400" cy="13624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Спасибо за внимание!</a:t>
            </a:r>
            <a:endParaRPr lang="ru-RU"/>
          </a:p>
        </p:txBody>
      </p:sp>
      <p:pic>
        <p:nvPicPr>
          <p:cNvPr id="48130" name="Picture 2" descr="C:\Users\Lena\Desktop\площадь сл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14563"/>
            <a:ext cx="792956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357563"/>
            <a:ext cx="69246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29684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smtClean="0">
                <a:ln/>
                <a:solidFill>
                  <a:srgbClr val="FF0000"/>
                </a:solidFill>
                <a:effectLst/>
              </a:rPr>
              <a:t>1 сентября 1939 г.</a:t>
            </a:r>
            <a:br>
              <a:rPr lang="ru-RU" sz="4800" smtClean="0">
                <a:ln/>
                <a:solidFill>
                  <a:srgbClr val="FF0000"/>
                </a:solidFill>
                <a:effectLst/>
              </a:rPr>
            </a:br>
            <a:r>
              <a:rPr lang="ru-RU" sz="4800" smtClean="0">
                <a:ln/>
                <a:solidFill>
                  <a:srgbClr val="FF0000"/>
                </a:solidFill>
                <a:effectLst/>
              </a:rPr>
              <a:t> в 04ч. 45 мин.</a:t>
            </a:r>
            <a:endParaRPr lang="ru-RU" sz="480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285750" y="2143125"/>
            <a:ext cx="8016875" cy="2071688"/>
          </a:xfrm>
        </p:spPr>
        <p:txBody>
          <a:bodyPr/>
          <a:lstStyle/>
          <a:p>
            <a:r>
              <a:rPr lang="ru-RU" sz="3200" smtClean="0"/>
              <a:t>     Вооружённые силы Германии вторгаются в Польшу. Начинается Вторая мировая война.</a:t>
            </a:r>
          </a:p>
        </p:txBody>
      </p:sp>
      <p:pic>
        <p:nvPicPr>
          <p:cNvPr id="16387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3313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Лена\Рабочий стол\вов на дв\250px-Prague_1939_occup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429000"/>
            <a:ext cx="3175000" cy="234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нашестви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86688" y="8572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smtClean="0">
                <a:ln/>
                <a:solidFill>
                  <a:srgbClr val="FF0000"/>
                </a:solidFill>
                <a:effectLst/>
              </a:rPr>
              <a:t>Участники Второй мировой войны</a:t>
            </a:r>
            <a:endParaRPr lang="ru-RU" sz="480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642938" y="1571625"/>
            <a:ext cx="7659687" cy="2643188"/>
          </a:xfrm>
        </p:spPr>
        <p:txBody>
          <a:bodyPr/>
          <a:lstStyle/>
          <a:p>
            <a:pPr algn="ctr"/>
            <a:r>
              <a:rPr lang="ru-RU" sz="3200" b="1" u="sng" smtClean="0"/>
              <a:t>Нацистский блок:</a:t>
            </a:r>
          </a:p>
          <a:p>
            <a:pPr algn="ctr"/>
            <a:endParaRPr lang="ru-RU" sz="3200" smtClean="0"/>
          </a:p>
          <a:p>
            <a:pPr>
              <a:buFont typeface="Wingdings" pitchFamily="2" charset="2"/>
              <a:buChar char="q"/>
            </a:pPr>
            <a:r>
              <a:rPr lang="ru-RU" sz="3200" b="1" smtClean="0"/>
              <a:t>Германия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smtClean="0"/>
              <a:t>Италия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smtClean="0"/>
              <a:t> Японская империя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smtClean="0"/>
              <a:t>Болгария</a:t>
            </a:r>
          </a:p>
        </p:txBody>
      </p:sp>
      <p:pic>
        <p:nvPicPr>
          <p:cNvPr id="19459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75" y="4076700"/>
            <a:ext cx="55006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Лена\Рабочий стол\вов на дв\муссолини и гитли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642918"/>
            <a:ext cx="1828800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Лена\Рабочий стол\вов на дв\император я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857628"/>
            <a:ext cx="1524000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388" y="3143248"/>
            <a:ext cx="24626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Гитлер и Муссолини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94" y="5857892"/>
            <a:ext cx="24095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Император Японии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Хирохито</a:t>
            </a:r>
          </a:p>
        </p:txBody>
      </p:sp>
      <p:pic>
        <p:nvPicPr>
          <p:cNvPr id="1028" name="Picture 4" descr="C:\Documents and Settings\Лена\Рабочий стол\флаги мира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929063"/>
            <a:ext cx="6683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Лена\Рабочий стол\флаги мира\болгария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4500563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Лена\Рабочий стол\флаги мира\италия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3357563"/>
            <a:ext cx="777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Лена\Рабочий стол\вов на дв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0" y="2643188"/>
            <a:ext cx="88106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C:\Documents and Settings\Лена\Рабочий стол\флаги мира\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8" y="1071563"/>
            <a:ext cx="9123362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1953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ln/>
                <a:solidFill>
                  <a:srgbClr val="FF0000"/>
                </a:solidFill>
                <a:effectLst/>
              </a:rPr>
              <a:t>Театр военных действий</a:t>
            </a:r>
            <a:endParaRPr lang="ru-RU" sz="480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88" y="4286250"/>
            <a:ext cx="5359401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ая выноска 9"/>
          <p:cNvSpPr/>
          <p:nvPr/>
        </p:nvSpPr>
        <p:spPr>
          <a:xfrm>
            <a:off x="1714500" y="2357438"/>
            <a:ext cx="2214563" cy="357187"/>
          </a:xfrm>
          <a:prstGeom prst="wedgeRectCallout">
            <a:avLst>
              <a:gd name="adj1" fmla="val 76965"/>
              <a:gd name="adj2" fmla="val -13024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Западноевропейский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000500" y="1214438"/>
            <a:ext cx="2214563" cy="357187"/>
          </a:xfrm>
          <a:prstGeom prst="wedgeRectCallout">
            <a:avLst>
              <a:gd name="adj1" fmla="val 774"/>
              <a:gd name="adj2" fmla="val 12441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Восточноевропейский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214563" y="3214688"/>
            <a:ext cx="2286000" cy="285750"/>
          </a:xfrm>
          <a:prstGeom prst="wedgeRectCallout">
            <a:avLst>
              <a:gd name="adj1" fmla="val 52226"/>
              <a:gd name="adj2" fmla="val -31167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Средиземноморский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643563" y="4071938"/>
            <a:ext cx="1500187" cy="428625"/>
          </a:xfrm>
          <a:prstGeom prst="wedgeRectCallout">
            <a:avLst>
              <a:gd name="adj1" fmla="val -101751"/>
              <a:gd name="adj2" fmla="val -33605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Африканский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715125" y="3500438"/>
            <a:ext cx="1785938" cy="357187"/>
          </a:xfrm>
          <a:prstGeom prst="wedgeRectCallout">
            <a:avLst>
              <a:gd name="adj1" fmla="val 13082"/>
              <a:gd name="adj2" fmla="val -23141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Тихоокеанский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7215206" y="1214422"/>
            <a:ext cx="1643074" cy="1214446"/>
          </a:xfrm>
          <a:prstGeom prst="wedgeRoundRectCallout">
            <a:avLst>
              <a:gd name="adj1" fmla="val -55849"/>
              <a:gd name="adj2" fmla="val 6762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7 мая 1945г. </a:t>
            </a:r>
            <a:endParaRPr lang="ru-RU" sz="2800" dirty="0"/>
          </a:p>
        </p:txBody>
      </p:sp>
      <p:pic>
        <p:nvPicPr>
          <p:cNvPr id="1027" name="Picture 3" descr="C:\Documents and Settings\Лена\Рабочий стол\вов на дв\Йодл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71810"/>
            <a:ext cx="2714644" cy="218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9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7575"/>
            <a:ext cx="42148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01122" cy="64807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ln/>
                <a:solidFill>
                  <a:srgbClr val="FF0000"/>
                </a:solidFill>
                <a:effectLst/>
              </a:rPr>
              <a:t>Капитуляция Германии</a:t>
            </a:r>
            <a:endParaRPr lang="ru-RU" sz="480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285875"/>
            <a:ext cx="7000875" cy="1938338"/>
          </a:xfr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800" dirty="0" smtClean="0"/>
              <a:t>   </a:t>
            </a:r>
            <a:r>
              <a:rPr lang="ru-RU" sz="11200" dirty="0" smtClean="0"/>
              <a:t>Первый акт о капитуляции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Германии был подписан  </a:t>
            </a:r>
            <a:r>
              <a:rPr lang="ru-RU" sz="11200" b="1" i="1" dirty="0" smtClean="0">
                <a:solidFill>
                  <a:srgbClr val="FF0000"/>
                </a:solidFill>
              </a:rPr>
              <a:t>в 02.41 ч. </a:t>
            </a:r>
            <a:r>
              <a:rPr lang="ru-RU" sz="11200" dirty="0" smtClean="0"/>
              <a:t>представителями Верховного командования вермахта (</a:t>
            </a:r>
            <a:r>
              <a:rPr lang="ru-RU" sz="11200" dirty="0" smtClean="0">
                <a:solidFill>
                  <a:srgbClr val="FF0000"/>
                </a:solidFill>
              </a:rPr>
              <a:t>немецкий генерал Йодль</a:t>
            </a:r>
            <a:r>
              <a:rPr lang="ru-RU" sz="11200" dirty="0" smtClean="0"/>
              <a:t>), верховным командованием Западных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союзников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(</a:t>
            </a:r>
            <a:r>
              <a:rPr lang="ru-RU" sz="11200" dirty="0" smtClean="0">
                <a:solidFill>
                  <a:srgbClr val="FF0000"/>
                </a:solidFill>
              </a:rPr>
              <a:t>генерал </a:t>
            </a:r>
            <a:r>
              <a:rPr lang="ru-RU" sz="11200" dirty="0" err="1" smtClean="0">
                <a:solidFill>
                  <a:srgbClr val="FF0000"/>
                </a:solidFill>
              </a:rPr>
              <a:t>Беддел</a:t>
            </a:r>
            <a:r>
              <a:rPr lang="ru-RU" sz="11200" dirty="0" smtClean="0">
                <a:solidFill>
                  <a:srgbClr val="FF0000"/>
                </a:solidFill>
              </a:rPr>
              <a:t> Смит</a:t>
            </a:r>
            <a:r>
              <a:rPr lang="ru-RU" sz="11200" dirty="0" smtClean="0"/>
              <a:t>) и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 Советского Союза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(</a:t>
            </a:r>
            <a:r>
              <a:rPr lang="ru-RU" sz="11200" dirty="0" smtClean="0">
                <a:solidFill>
                  <a:srgbClr val="FF0000"/>
                </a:solidFill>
              </a:rPr>
              <a:t>генерал-майор Суслопаров</a:t>
            </a:r>
            <a:r>
              <a:rPr lang="ru-RU" sz="11200" dirty="0" smtClean="0"/>
              <a:t>)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1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28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dirty="0" smtClean="0"/>
              <a:t>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5286388"/>
            <a:ext cx="3864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Подписание акта о капитуляции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Германии. Генерал А. Йодль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а\Рабочий стол\вов на дв\250px-USS_Pennsylvania_moving_into_Lingayen_Gu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66"/>
            <a:ext cx="23812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Лена\Рабочий стол\вов на дв\1241872038_pic_id97325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571744"/>
            <a:ext cx="4429156" cy="35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>
          <a:xfrm>
            <a:off x="357188" y="428625"/>
            <a:ext cx="6357937" cy="2786063"/>
          </a:xfrm>
        </p:spPr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</a:rPr>
              <a:t>   </a:t>
            </a:r>
            <a:r>
              <a:rPr lang="ru-RU" sz="2800" b="1" i="1" smtClean="0"/>
              <a:t>Но </a:t>
            </a:r>
            <a:r>
              <a:rPr lang="ru-RU" sz="2800" b="1" i="1" smtClean="0">
                <a:solidFill>
                  <a:srgbClr val="FF0000"/>
                </a:solidFill>
              </a:rPr>
              <a:t>Вторая мировая война </a:t>
            </a:r>
            <a:r>
              <a:rPr lang="ru-RU" sz="2800" b="1" i="1" smtClean="0"/>
              <a:t>не закончилась. Боевые действия перенеслись на Тихоокеанский военный театр. Здесь активное сопротивление оказывал союзник Германии – </a:t>
            </a:r>
            <a:r>
              <a:rPr lang="ru-RU" sz="2800" b="1" i="1" smtClean="0">
                <a:solidFill>
                  <a:srgbClr val="FF0000"/>
                </a:solidFill>
              </a:rPr>
              <a:t>Японская империя.</a:t>
            </a:r>
          </a:p>
          <a:p>
            <a:endParaRPr lang="ru-RU" smtClean="0"/>
          </a:p>
        </p:txBody>
      </p:sp>
      <p:pic>
        <p:nvPicPr>
          <p:cNvPr id="24580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825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Лена\Рабочий стол\вов на дв\83d108c991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500570"/>
            <a:ext cx="2799203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66" cy="79097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ln/>
                <a:solidFill>
                  <a:srgbClr val="FF0000"/>
                </a:solidFill>
                <a:effectLst/>
              </a:rPr>
              <a:t>Основные места  сражений</a:t>
            </a:r>
            <a:endParaRPr lang="ru-RU" sz="480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27650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88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214282" y="928670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2"/>
          <p:cNvSpPr>
            <a:spLocks noGrp="1"/>
          </p:cNvSpPr>
          <p:nvPr>
            <p:ph type="body" idx="1"/>
          </p:nvPr>
        </p:nvSpPr>
        <p:spPr>
          <a:xfrm>
            <a:off x="285750" y="857250"/>
            <a:ext cx="7772400" cy="1509713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     7 декабря 1941г.</a:t>
            </a:r>
            <a:r>
              <a:rPr lang="ru-RU" sz="3200" b="1" u="sng" smtClean="0">
                <a:solidFill>
                  <a:srgbClr val="FF0000"/>
                </a:solidFill>
              </a:rPr>
              <a:t> </a:t>
            </a:r>
            <a:r>
              <a:rPr lang="ru-RU" sz="3200" smtClean="0"/>
              <a:t>самолёты с японского авианосного соединения совершили нападение на американский флот в гавани </a:t>
            </a:r>
            <a:r>
              <a:rPr lang="ru-RU" sz="3200" b="1" i="1" smtClean="0">
                <a:solidFill>
                  <a:srgbClr val="FF0000"/>
                </a:solidFill>
              </a:rPr>
              <a:t>Пёрл-Харбор.</a:t>
            </a:r>
          </a:p>
        </p:txBody>
      </p:sp>
      <p:pic>
        <p:nvPicPr>
          <p:cNvPr id="29698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88"/>
            <a:ext cx="5786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Лена\Рабочий стол\вов на дв\Bikini_ba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928934"/>
            <a:ext cx="3000396" cy="2211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Лена\Рабочий стол\вов на дв\phoca_thumb_m_Немецкие самолеты направляются бомбить Орел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71942"/>
            <a:ext cx="295277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590</Words>
  <Application>Microsoft Office PowerPoint</Application>
  <PresentationFormat>Экран (4:3)</PresentationFormat>
  <Paragraphs>87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Окончанию Второй мировой войны посвящается...</vt:lpstr>
      <vt:lpstr>1 сентября 1939 –2 сентября 1945</vt:lpstr>
      <vt:lpstr>1 сентября 1939 г.  в 04ч. 45 мин.</vt:lpstr>
      <vt:lpstr>Участники Второй мировой войны</vt:lpstr>
      <vt:lpstr>Театр военных действий</vt:lpstr>
      <vt:lpstr>Капитуляция Германии</vt:lpstr>
      <vt:lpstr>Презентация PowerPoint</vt:lpstr>
      <vt:lpstr>Основные места  сражений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  <vt:lpstr>Презентация PowerPoint</vt:lpstr>
      <vt:lpstr>Спасибо за внимание!</vt:lpstr>
    </vt:vector>
  </TitlesOfParts>
  <Company>Mi5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user</cp:lastModifiedBy>
  <cp:revision>83</cp:revision>
  <dcterms:created xsi:type="dcterms:W3CDTF">2010-08-16T06:03:34Z</dcterms:created>
  <dcterms:modified xsi:type="dcterms:W3CDTF">2015-10-11T23:48:31Z</dcterms:modified>
</cp:coreProperties>
</file>